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CFDA-F4FF-4BD2-921F-42E6A6ED33C2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E510-588B-4BE5-9D60-7ADADF5A4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CFDA-F4FF-4BD2-921F-42E6A6ED33C2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E510-588B-4BE5-9D60-7ADADF5A4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CFDA-F4FF-4BD2-921F-42E6A6ED33C2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E510-588B-4BE5-9D60-7ADADF5A4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CFDA-F4FF-4BD2-921F-42E6A6ED33C2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E510-588B-4BE5-9D60-7ADADF5A4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CFDA-F4FF-4BD2-921F-42E6A6ED33C2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E510-588B-4BE5-9D60-7ADADF5A4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CFDA-F4FF-4BD2-921F-42E6A6ED33C2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E510-588B-4BE5-9D60-7ADADF5A4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CFDA-F4FF-4BD2-921F-42E6A6ED33C2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E510-588B-4BE5-9D60-7ADADF5A4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CFDA-F4FF-4BD2-921F-42E6A6ED33C2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E510-588B-4BE5-9D60-7ADADF5A4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CFDA-F4FF-4BD2-921F-42E6A6ED33C2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E510-588B-4BE5-9D60-7ADADF5A4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CFDA-F4FF-4BD2-921F-42E6A6ED33C2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E510-588B-4BE5-9D60-7ADADF5A4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CFDA-F4FF-4BD2-921F-42E6A6ED33C2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E510-588B-4BE5-9D60-7ADADF5A4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rgbClr val="5E9EFF">
                <a:alpha val="8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7CFDA-F4FF-4BD2-921F-42E6A6ED33C2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AE510-588B-4BE5-9D60-7ADADF5A4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8;&#1086;&#1097;&#1080;&#1085;&#1089;&#1082;&#1080;&#1081;\Music\&#1052;&#1086;&#1081;%20&#1091;&#1095;&#1080;&#1090;&#1077;&#1083;&#1100;-1.wav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c/0/53/598/53598906_876869.jpg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ublic\Music\Sample%20Music\&#1047;&#1074;&#1091;&#1082;&#1080;%20&#1087;&#1088;&#1080;&#1088;&#1086;&#1076;&#1099;\TRACK07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g13.nnm.ru/imagez/gallery/5/c/9/3/2/5c932039ff79f1250aeb26d35188b603_full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www.cirota.ru/forum/images/111/111428.jpe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g1.liveinternet.ru/images/attach/c/4/80/612/80612911_large_1243758837_98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.zn.ua/media/images/original/Jan2011/2879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blogs.ua.es/unadepiratas/files/2010/11/barco1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s54.radikal.ru/i144/1204/75/7f7c091c3c4e.gif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3\Desktop\школа\838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8604"/>
            <a:ext cx="7933409" cy="6108725"/>
          </a:xfrm>
          <a:prstGeom prst="rect">
            <a:avLst/>
          </a:prstGeom>
          <a:noFill/>
        </p:spPr>
      </p:pic>
      <p:pic>
        <p:nvPicPr>
          <p:cNvPr id="3" name="Мой учитель-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64304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609624">
            <a:off x="141772" y="901650"/>
            <a:ext cx="6744206" cy="2738691"/>
          </a:xfrm>
        </p:spPr>
        <p:txBody>
          <a:bodyPr>
            <a:noAutofit/>
          </a:bodyPr>
          <a:lstStyle/>
          <a:p>
            <a:endParaRPr lang="ru-RU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http://img1.liveinternet.ru/images/attach/c/0/53/598/53598906_876869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TRACK0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072462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7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13.nnm.ru/imagez/gallery/5/c/9/3/2/5c932039ff79f1250aeb26d35188b603_full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8" name="Picture 6" descr="http://www.cirota.ru/forum/images/111/111428.jpe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4500546"/>
            <a:ext cx="2857520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www.cirota.ru/forum/images/111/111428.jpe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982512"/>
            <a:ext cx="2928958" cy="21967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://www.cirota.ru/forum/images/111/111428.jpe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3357562"/>
            <a:ext cx="2500330" cy="1875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.liveinternet.ru/images/attach/c/4/80/612/80612911_large_1243758837_98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65"/>
            <a:ext cx="9144000" cy="6845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786478"/>
          </a:xfrm>
        </p:spPr>
        <p:txBody>
          <a:bodyPr/>
          <a:lstStyle/>
          <a:p>
            <a:pPr algn="l"/>
            <a:r>
              <a:rPr lang="ru-RU" dirty="0" smtClean="0"/>
              <a:t>      </a:t>
            </a:r>
            <a:r>
              <a:rPr lang="ru-RU" i="1" dirty="0" smtClean="0"/>
              <a:t>Поделите слова на слоги: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</a:t>
            </a:r>
            <a:r>
              <a:rPr lang="ru-RU" sz="6000" dirty="0" smtClean="0"/>
              <a:t>ВОДА              КИТ   </a:t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    ЛОДКА     ТЕПЛОХОД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rticle857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290"/>
            <a:ext cx="5857916" cy="6300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age.zn.ua/media/images/original/Jan2011/2879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3" y="214290"/>
            <a:ext cx="6643734" cy="6143668"/>
          </a:xfrm>
          <a:prstGeom prst="rect">
            <a:avLst/>
          </a:prstGeom>
          <a:noFill/>
        </p:spPr>
      </p:pic>
      <p:pic>
        <p:nvPicPr>
          <p:cNvPr id="4" name="Picture 2" descr="http://blogs.ua.es/unadepiratas/files/2010/11/barco1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142852"/>
            <a:ext cx="6786610" cy="6286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54.radikal.ru/i144/1204/75/7f7c091c3c4e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470" y="214290"/>
            <a:ext cx="8598248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6</Words>
  <Application>Microsoft Office PowerPoint</Application>
  <PresentationFormat>Экран (4:3)</PresentationFormat>
  <Paragraphs>1</Paragraphs>
  <Slides>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      Поделите слова на слоги:         ВОДА              КИТ         ЛОДКА     ТЕПЛОХОД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рощинский</dc:creator>
  <cp:lastModifiedBy>Дмитрий</cp:lastModifiedBy>
  <cp:revision>23</cp:revision>
  <dcterms:created xsi:type="dcterms:W3CDTF">2013-05-13T05:22:15Z</dcterms:created>
  <dcterms:modified xsi:type="dcterms:W3CDTF">2013-05-28T18:45:32Z</dcterms:modified>
</cp:coreProperties>
</file>