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83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71" r:id="rId11"/>
    <p:sldId id="272" r:id="rId12"/>
    <p:sldId id="274" r:id="rId13"/>
    <p:sldId id="27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10485-6D46-487F-B19B-04C5F9C38065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F4711-9AEF-4CB1-9F83-C95BC1623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5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87C89-A107-4EB9-AEB6-EC45C45EE7E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D258D-11B8-43FE-AB80-8243EFEB9A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48577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Использование нетрадиционного оздоровления детей младшего дошкольного возраста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Дорожки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PA1703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214554"/>
            <a:ext cx="4582963" cy="343814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2071677"/>
            <a:ext cx="3686172" cy="4283247"/>
          </a:xfrm>
        </p:spPr>
        <p:txBody>
          <a:bodyPr/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Ребристая дорожка. Используется при ходьбе и закаливании, предназначена для профилактики плоскостопия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Дорожки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5400" dirty="0"/>
          </a:p>
        </p:txBody>
      </p:sp>
      <p:pic>
        <p:nvPicPr>
          <p:cNvPr id="4" name="Содержимое 3" descr="PB0204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0306"/>
            <a:ext cx="4680858" cy="314327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28" y="1920085"/>
            <a:ext cx="3686172" cy="40806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Апельсиновая дорожка и коррекционная дорожка. Повышают мышечный тонус, улучшают кровообращение, активируют окислительно-восстановительные процессы в мышцах, суставах и тканях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лечебные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2604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386"/>
            <a:ext cx="4614866" cy="373318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29256" y="2143115"/>
            <a:ext cx="3257544" cy="421180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800" dirty="0" smtClean="0"/>
              <a:t>Болезни дыхательной системы: ринит, бронхит, аденоиды </a:t>
            </a:r>
          </a:p>
          <a:p>
            <a:pPr>
              <a:buNone/>
            </a:pPr>
            <a:r>
              <a:rPr lang="ru-RU" sz="2800" dirty="0" smtClean="0"/>
              <a:t>«Пастушок дудит в рожок»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2904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3"/>
            <a:ext cx="4829180" cy="379021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8" y="3071810"/>
            <a:ext cx="2971792" cy="32831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«Часики»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dirty="0"/>
          </a:p>
        </p:txBody>
      </p:sp>
      <p:pic>
        <p:nvPicPr>
          <p:cNvPr id="4" name="Содержимое 3" descr="PA2904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6"/>
            <a:ext cx="5043494" cy="416972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72132" y="2428868"/>
            <a:ext cx="3114668" cy="3000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«Гуси»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укрепление здоровья через развитие координационных способностей детей младшего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5"/>
            <a:ext cx="8215370" cy="642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точечного массажа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757478" cy="4152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Соединить ладони и потереть ими одна о другую до нагрева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190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7146" y="2071678"/>
            <a:ext cx="5189248" cy="401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2304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000240"/>
            <a:ext cx="5230385" cy="3481801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86446" y="1920085"/>
            <a:ext cx="2900354" cy="41521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Нажимаем указательным пальцем точку под носом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точечного массажа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2304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071678"/>
            <a:ext cx="5090245" cy="385765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8" y="1920085"/>
            <a:ext cx="2971792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Указательным и большим пальцем «лепим» уши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точечного массажа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1903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714488"/>
            <a:ext cx="5186371" cy="4043641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43570" y="1920085"/>
            <a:ext cx="3043230" cy="32948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Слегка подергать кончик носа</a:t>
            </a:r>
          </a:p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точечного массажа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	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координацию движений кистей и пальцев рук, а значит помогает развитию речи и мышления</a:t>
            </a:r>
          </a:p>
          <a:p>
            <a:pPr>
              <a:buNone/>
            </a:pP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«Замок»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190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935163"/>
            <a:ext cx="6929486" cy="470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139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нетрадиционного оздоровления детей младшего дошкольного возраста</vt:lpstr>
      <vt:lpstr>Цель:</vt:lpstr>
      <vt:lpstr>Презентация PowerPoint</vt:lpstr>
      <vt:lpstr>Элементы точечного массажа </vt:lpstr>
      <vt:lpstr>Элементы точечного массажа </vt:lpstr>
      <vt:lpstr>Элементы точечного массажа </vt:lpstr>
      <vt:lpstr>Элементы точечного массажа </vt:lpstr>
      <vt:lpstr>Пальчиковая гимнастика.</vt:lpstr>
      <vt:lpstr>«Замок»</vt:lpstr>
      <vt:lpstr>Дорожки здоровья </vt:lpstr>
      <vt:lpstr>Дорожки здоровья</vt:lpstr>
      <vt:lpstr> Подвижные лечебные игры</vt:lpstr>
      <vt:lpstr>Дыхательная гимнастика</vt:lpstr>
      <vt:lpstr>Дыхательная гимнастика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нетрадиционного оздоровления детей младшего дошкольного возраста</dc:title>
  <dc:creator>Home</dc:creator>
  <cp:lastModifiedBy>user3</cp:lastModifiedBy>
  <cp:revision>31</cp:revision>
  <dcterms:created xsi:type="dcterms:W3CDTF">2012-11-02T15:03:37Z</dcterms:created>
  <dcterms:modified xsi:type="dcterms:W3CDTF">2015-03-11T08:54:59Z</dcterms:modified>
</cp:coreProperties>
</file>