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A4C-D9C8-4A90-A894-37997CECB34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93D2-27E1-491C-8DB8-D7F432EB0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все картинки\картинки1\HQ Wallpapers 1600x1200 - Set #9 Scenery [falafel]\Snowy Mountain Forest, Hurricane Ridge, Olympic National Park, Washingt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2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2013-01-14T07:06:06Z</dcterms:created>
  <dcterms:modified xsi:type="dcterms:W3CDTF">2013-03-09T08:13:34Z</dcterms:modified>
</cp:coreProperties>
</file>