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10485-6D46-487F-B19B-04C5F9C38065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F4711-9AEF-4CB1-9F83-C95BC1623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8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1106974"/>
            <a:ext cx="7772400" cy="332215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«Основные требования к организации и проведению утренних зарядок»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1802" y="2071678"/>
            <a:ext cx="185738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Определенные требования к утренней зарядке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10" idx="3"/>
          </p:cNvCxnSpPr>
          <p:nvPr/>
        </p:nvCxnSpPr>
        <p:spPr>
          <a:xfrm>
            <a:off x="4929190" y="257174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643570" y="2428868"/>
            <a:ext cx="185738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гигиенические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0" idx="1"/>
          </p:cNvCxnSpPr>
          <p:nvPr/>
        </p:nvCxnSpPr>
        <p:spPr>
          <a:xfrm rot="10800000">
            <a:off x="2357422" y="257174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00034" y="2428868"/>
            <a:ext cx="185738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педагогические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10" idx="0"/>
          </p:cNvCxnSpPr>
          <p:nvPr/>
        </p:nvCxnSpPr>
        <p:spPr>
          <a:xfrm rot="5400000" flipH="1" flipV="1">
            <a:off x="3786182" y="18573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928926" y="928670"/>
            <a:ext cx="214314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организационные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2893207" y="3107529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143108" y="3571876"/>
            <a:ext cx="185738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одежде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16200000" flipH="1">
            <a:off x="4607719" y="3107529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786314" y="3571876"/>
            <a:ext cx="20717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Музыкальное сопровождение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Гигиенические требования 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71678"/>
            <a:ext cx="8229600" cy="438912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	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Изображение 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143116"/>
            <a:ext cx="5992826" cy="419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Педагогические требования :</a:t>
            </a:r>
            <a:endParaRPr lang="ru-RU" dirty="0"/>
          </a:p>
        </p:txBody>
      </p:sp>
      <p:pic>
        <p:nvPicPr>
          <p:cNvPr id="5" name="Содержимое 4" descr="Изображение 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14488"/>
            <a:ext cx="3765551" cy="3000396"/>
          </a:xfrm>
        </p:spPr>
      </p:pic>
      <p:sp>
        <p:nvSpPr>
          <p:cNvPr id="8" name="TextBox 7"/>
          <p:cNvSpPr txBox="1"/>
          <p:nvPr/>
        </p:nvSpPr>
        <p:spPr>
          <a:xfrm>
            <a:off x="428596" y="500063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Упражнения для рук и плечевого пояса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200024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Упражнения для туловища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 descr="Изображение 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928934"/>
            <a:ext cx="4572032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Организационные требования :</a:t>
            </a:r>
            <a:endParaRPr lang="ru-RU" sz="4800" dirty="0"/>
          </a:p>
        </p:txBody>
      </p:sp>
      <p:pic>
        <p:nvPicPr>
          <p:cNvPr id="8" name="Содержимое 7" descr="Изображение 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5283745" cy="3752856"/>
          </a:xfrm>
        </p:spPr>
      </p:pic>
      <p:sp>
        <p:nvSpPr>
          <p:cNvPr id="11" name="Прямоугольник 10"/>
          <p:cNvSpPr/>
          <p:nvPr/>
        </p:nvSpPr>
        <p:spPr>
          <a:xfrm>
            <a:off x="6429388" y="3219748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DBF5F9">
                    <a:lumMod val="25000"/>
                  </a:srgbClr>
                </a:solidFill>
              </a:rPr>
              <a:t>Разбор комплекса физических упражнений</a:t>
            </a:r>
            <a:endParaRPr lang="ru-RU" b="1" dirty="0">
              <a:solidFill>
                <a:srgbClr val="DBF5F9">
                  <a:lumMod val="2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Требования к одежде :</a:t>
            </a:r>
            <a:endParaRPr lang="ru-RU" dirty="0"/>
          </a:p>
        </p:txBody>
      </p:sp>
      <p:pic>
        <p:nvPicPr>
          <p:cNvPr id="8" name="Содержимое 7" descr="Изображение 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285992"/>
            <a:ext cx="4357718" cy="3714776"/>
          </a:xfrm>
        </p:spPr>
      </p:pic>
      <p:pic>
        <p:nvPicPr>
          <p:cNvPr id="9" name="Рисунок 8" descr="Изображение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357430"/>
            <a:ext cx="400052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Музыкальное сопровождение :</a:t>
            </a:r>
            <a:endParaRPr lang="ru-RU" sz="4800" dirty="0"/>
          </a:p>
        </p:txBody>
      </p:sp>
      <p:pic>
        <p:nvPicPr>
          <p:cNvPr id="7" name="Содержимое 6" descr="Изображение 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3357586" cy="3643338"/>
          </a:xfrm>
        </p:spPr>
      </p:pic>
      <p:pic>
        <p:nvPicPr>
          <p:cNvPr id="8" name="Рисунок 7" descr="Изображение 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000240"/>
            <a:ext cx="4778380" cy="4333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469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Утренняя</a:t>
            </a:r>
            <a:r>
              <a:rPr lang="ru-RU" dirty="0" smtClean="0"/>
              <a:t> зарядка в младшей группе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	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285992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первой младшей группе  впервые вводится в режим дня утренняя гимнастика. Ее  проводят ежедневно со всеми детьми одновременно, продолжительность 4-5 минут. Содержание состоит из 3-4 общеразвивающих упражнений. ОРУ носят имитационный характер и проводятся в игровой форме. Каждое упражнение повторяется 4-5 раз. Заканчивается утренняя гимнастика спокойной ходьбой на месте или с продвижением вперед.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106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«Основные требования к организации и проведению утренних зарядок»</vt:lpstr>
      <vt:lpstr>Презентация PowerPoint</vt:lpstr>
      <vt:lpstr>Гигиенические требования :</vt:lpstr>
      <vt:lpstr>Педагогические требования :</vt:lpstr>
      <vt:lpstr>Организационные требования :</vt:lpstr>
      <vt:lpstr>Требования к одежде :</vt:lpstr>
      <vt:lpstr>Музыкальное сопровождение :</vt:lpstr>
      <vt:lpstr>Утренняя зарядка в младшей группе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нетрадиционного оздоровления детей младшего дошкольного возраста</dc:title>
  <dc:creator>Home</dc:creator>
  <cp:lastModifiedBy>user3</cp:lastModifiedBy>
  <cp:revision>40</cp:revision>
  <dcterms:created xsi:type="dcterms:W3CDTF">2012-11-02T15:03:37Z</dcterms:created>
  <dcterms:modified xsi:type="dcterms:W3CDTF">2015-03-11T08:59:51Z</dcterms:modified>
</cp:coreProperties>
</file>