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8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4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2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3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2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7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6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9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3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F3C7-2C90-4172-B34E-87E04B683BB5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8C85-EE59-40D3-BEA6-47F7463DC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656184"/>
          </a:xfr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Мастер-класс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«Мышка в сыре»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6891" y="2983828"/>
            <a:ext cx="3927451" cy="2945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966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5130833" cy="3848125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457200" y="404664"/>
            <a:ext cx="836327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Материалы и инструменты</a:t>
            </a:r>
            <a:r>
              <a:rPr lang="ru-RU" sz="2400" dirty="0" smtClean="0"/>
              <a:t>: основа мышки из картона, ушки, животик, челочка(из розовой бумаги), усы из картона, хвостик из серпантина</a:t>
            </a:r>
            <a:r>
              <a:rPr lang="ru-RU" sz="2400" dirty="0" smtClean="0"/>
              <a:t>, </a:t>
            </a:r>
            <a:r>
              <a:rPr lang="ru-RU" sz="2400" dirty="0" smtClean="0"/>
              <a:t>выкройка коробочки «сыра», деревянная палочка, клей-карандаш, скотч, черный фломастер, ножницы.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427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142" y="1032674"/>
            <a:ext cx="4716364" cy="35372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r="18971"/>
          <a:stretch/>
        </p:blipFill>
        <p:spPr bwMode="auto">
          <a:xfrm>
            <a:off x="4795935" y="443129"/>
            <a:ext cx="3736505" cy="47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532235" y="5517232"/>
            <a:ext cx="3607717" cy="60893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Клеим детали мышки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716016" y="5517232"/>
            <a:ext cx="3970784" cy="60893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Рисуем мордочку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7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442" y="959658"/>
            <a:ext cx="5016015" cy="3762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1509" y="946738"/>
            <a:ext cx="5076056" cy="380704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5348671"/>
            <a:ext cx="4038600" cy="777492"/>
          </a:xfrm>
        </p:spPr>
        <p:txBody>
          <a:bodyPr/>
          <a:lstStyle/>
          <a:p>
            <a:r>
              <a:rPr lang="ru-RU" dirty="0" smtClean="0"/>
              <a:t>Клеим усики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5348671"/>
            <a:ext cx="4038600" cy="777492"/>
          </a:xfrm>
        </p:spPr>
        <p:txBody>
          <a:bodyPr/>
          <a:lstStyle/>
          <a:p>
            <a:r>
              <a:rPr lang="ru-RU" dirty="0" smtClean="0"/>
              <a:t>Клеим хвостик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4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3444" y="977659"/>
            <a:ext cx="5160031" cy="3870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8015" y="950655"/>
            <a:ext cx="5160032" cy="39240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92686"/>
            <a:ext cx="4038600" cy="110466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Приклеиваем  скотчем </a:t>
            </a:r>
            <a:r>
              <a:rPr lang="ru-RU" dirty="0" smtClean="0"/>
              <a:t>палочку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5564694"/>
            <a:ext cx="4038600" cy="56146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Клеим </a:t>
            </a:r>
            <a:r>
              <a:rPr lang="ru-RU" dirty="0" smtClean="0"/>
              <a:t>коробочку «сыр»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2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1696" y="985914"/>
            <a:ext cx="5226056" cy="3919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2759" y="985914"/>
            <a:ext cx="5226056" cy="391954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5558713"/>
            <a:ext cx="4038600" cy="567450"/>
          </a:xfrm>
        </p:spPr>
        <p:txBody>
          <a:bodyPr/>
          <a:lstStyle/>
          <a:p>
            <a:r>
              <a:rPr lang="ru-RU" dirty="0" smtClean="0"/>
              <a:t>Вставляем палочку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5558712"/>
            <a:ext cx="4038600" cy="1038639"/>
          </a:xfrm>
        </p:spPr>
        <p:txBody>
          <a:bodyPr/>
          <a:lstStyle/>
          <a:p>
            <a:r>
              <a:rPr lang="ru-RU" dirty="0" smtClean="0"/>
              <a:t>Мышка готова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625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Мастер-класс «Мышка в сыре»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«</dc:title>
  <dc:creator>лара-иван</dc:creator>
  <cp:lastModifiedBy>лара-иван</cp:lastModifiedBy>
  <cp:revision>32</cp:revision>
  <dcterms:created xsi:type="dcterms:W3CDTF">2015-01-08T16:04:23Z</dcterms:created>
  <dcterms:modified xsi:type="dcterms:W3CDTF">2015-03-11T17:07:33Z</dcterms:modified>
</cp:coreProperties>
</file>