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39B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39B">
            <a:alpha val="6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838200"/>
            <a:ext cx="8534400" cy="22860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«Предметно – развивающая </a:t>
            </a:r>
            <a:br>
              <a:rPr lang="ru-RU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среда»</a:t>
            </a:r>
            <a:endParaRPr lang="ru-RU" sz="4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2000" y="4343400"/>
            <a:ext cx="7696200" cy="17526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МДОУ детский сад № 6 «Буратино»</a:t>
            </a:r>
          </a:p>
          <a:p>
            <a:pPr algn="ctr"/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учитель – логопед </a:t>
            </a:r>
          </a:p>
          <a:p>
            <a:pPr algn="ctr"/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Патрушева Алла Даниловна 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467600" cy="80803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Логопедическое пособие</a:t>
            </a:r>
            <a:b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«Домик звуков» для изучение звуков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C:\Users\Алла\Pictures\Новый рисун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371600"/>
            <a:ext cx="7010400" cy="52629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239000" cy="126523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Игровое оборудование «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Звукарик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для демонстрации упражнений артикуляционной гимнастики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Алла\Pictures\Новый рисунок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905000"/>
            <a:ext cx="70104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Оборудование «Умные подушки»  </a:t>
            </a:r>
            <a:b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для закрепления букв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Алла\Pictures\Новый рисунок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0"/>
            <a:ext cx="67818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«Центр речевого и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креативного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развития» в логопедической группе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Алла\Pictures\Новый рисунок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447800"/>
            <a:ext cx="71120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Консультации для родителей </a:t>
            </a:r>
            <a:b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приемной комнате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Алла\Pictures\Новый рисунок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447800"/>
            <a:ext cx="4267200" cy="3200400"/>
          </a:xfrm>
          <a:prstGeom prst="rect">
            <a:avLst/>
          </a:prstGeom>
          <a:noFill/>
        </p:spPr>
      </p:pic>
      <p:pic>
        <p:nvPicPr>
          <p:cNvPr id="4" name="Picture 3" descr="C:\Users\Алла\Pictures\Новый рисунок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362200"/>
            <a:ext cx="42672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077200" cy="109696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Логопедическое пособие </a:t>
            </a:r>
            <a:b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«Конструктор приставочных глаголов»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Алла\Pictures\Новый рисунок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33049"/>
            <a:ext cx="6934200" cy="4920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077200" cy="12954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Использование компьютерных технологий в индивидуальной работе с детьми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Алла\Pictures\Новый рисунок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7445" y="1447800"/>
            <a:ext cx="7003555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132556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Игровое оборудование «Карусель» для формирования фонематических процессов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Алла\Pictures\Новый рисунок (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817" y="1676400"/>
            <a:ext cx="7196183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467600" cy="8080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Центр «Театрализованной и речевой деятельности» в групповой комнате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Алла\Pictures\Новый рисунок (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427242"/>
            <a:ext cx="6929438" cy="52021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103663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Игровое пособие «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Уникуб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» для автоматизации звуков в речи детей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371600"/>
            <a:ext cx="3948028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391400" cy="141763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Забавная гусеница» </a:t>
            </a:r>
            <a:b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подсказывает детям упражнения артикуляционной гимнастики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771650"/>
            <a:ext cx="647700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Мячи – гиганты для коррекции общей моторной сферы и дыхания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 flipH="1">
            <a:off x="2895600" y="1600200"/>
            <a:ext cx="381000" cy="2895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9458" name="Picture 2" descr="C:\Users\Алла\Pictures\Новый рисунок (1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446459"/>
            <a:ext cx="6700838" cy="50305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763000" cy="1295400"/>
          </a:xfrm>
        </p:spPr>
        <p:txBody>
          <a:bodyPr>
            <a:noAutofit/>
          </a:bodyPr>
          <a:lstStyle/>
          <a:p>
            <a:pPr algn="ctr"/>
            <a:r>
              <a:rPr lang="ru-RU" sz="275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Многофункциональное оборудование для индивидуальной и подгрупповой работы с детьми </a:t>
            </a:r>
            <a:br>
              <a:rPr lang="ru-RU" sz="275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5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«Сухой бассейн» </a:t>
            </a:r>
            <a:endParaRPr lang="ru-RU" sz="275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C:\Users\Алла\Pictures\Новый рисунок (12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2683" y="1905000"/>
            <a:ext cx="3656717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391400" cy="96043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Серии сюжетных и предметных картин по лексическим темам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:\Users\Алла\Pictures\Новый рисунок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400" y="1333500"/>
            <a:ext cx="6959600" cy="5219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391400" cy="103663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Пособие «Удав» для изучения </a:t>
            </a:r>
            <a:b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звуков и букв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Алла\Pictures\Новый рисунок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352550"/>
            <a:ext cx="6934200" cy="5200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Игровое оборудование «Чудо-дерево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для свободной речевой деятельности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Алла\Pictures\Новый рисунок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4247" y="1447800"/>
            <a:ext cx="6800553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Дидактический материал для диагностики общего и речевого развития детей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Алла\Pictures\Новый рисунок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2200" y="1447800"/>
            <a:ext cx="69088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467600" cy="141763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Наглядно-дидактические пособия </a:t>
            </a:r>
            <a:b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«Мир в картинках» - коррекция лексико-грамматического строя речи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Алла\Pictures\Новый рисунок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143" y="1981200"/>
            <a:ext cx="7155657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315200" cy="118903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Пособия «Завязать и застегнуть» для развития тонкой моторики рук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0"/>
            <a:ext cx="7162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Игры и упражнения для развития голоса и дыхания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Алла\Pictures\Новый рисунок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447800"/>
            <a:ext cx="6902054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131</TotalTime>
  <Words>156</Words>
  <Application>Microsoft Office PowerPoint</Application>
  <PresentationFormat>Экран (4:3)</PresentationFormat>
  <Paragraphs>24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Эркер</vt:lpstr>
      <vt:lpstr>«Предметно – развивающая  среда»</vt:lpstr>
      <vt:lpstr>«Забавная гусеница»  подсказывает детям упражнения артикуляционной гимнастики</vt:lpstr>
      <vt:lpstr>Серии сюжетных и предметных картин по лексическим темам</vt:lpstr>
      <vt:lpstr>Пособие «Удав» для изучения  звуков и букв</vt:lpstr>
      <vt:lpstr>Игровое оборудование «Чудо-дерево»  для свободной речевой деятельности</vt:lpstr>
      <vt:lpstr>Дидактический материал для диагностики общего и речевого развития детей</vt:lpstr>
      <vt:lpstr>Наглядно-дидактические пособия  «Мир в картинках» - коррекция лексико-грамматического строя речи</vt:lpstr>
      <vt:lpstr>Пособия «Завязать и застегнуть» для развития тонкой моторики рук</vt:lpstr>
      <vt:lpstr>Игры и упражнения для развития голоса и дыхания</vt:lpstr>
      <vt:lpstr>Логопедическое пособие «Домик звуков» для изучение звуков</vt:lpstr>
      <vt:lpstr>Игровое оборудование «Звукарик»  для демонстрации упражнений артикуляционной гимнастики</vt:lpstr>
      <vt:lpstr> Оборудование «Умные подушки»   для закрепления букв</vt:lpstr>
      <vt:lpstr>«Центр речевого и креативного развития» в логопедической группе</vt:lpstr>
      <vt:lpstr>Консультации для родителей  в приемной комнате</vt:lpstr>
      <vt:lpstr>Логопедическое пособие  «Конструктор приставочных глаголов»</vt:lpstr>
      <vt:lpstr>Использование компьютерных технологий в индивидуальной работе с детьми</vt:lpstr>
      <vt:lpstr>Игровое оборудование «Карусель» для формирования фонематических процессов</vt:lpstr>
      <vt:lpstr>Центр «Театрализованной и речевой деятельности» в групповой комнате</vt:lpstr>
      <vt:lpstr>Игровое пособие «Уникуб» для автоматизации звуков в речи детей</vt:lpstr>
      <vt:lpstr>Мячи – гиганты для коррекции общей моторной сферы и дыхания</vt:lpstr>
      <vt:lpstr>Многофункциональное оборудование для индивидуальной и подгрупповой работы с детьми  «Сухой бассейн»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«Предметно – развивающая  среда»</dc:title>
  <dc:creator>Патрушева А.Д.</dc:creator>
  <cp:lastModifiedBy>Алла</cp:lastModifiedBy>
  <cp:revision>21</cp:revision>
  <dcterms:created xsi:type="dcterms:W3CDTF">2012-02-09T04:36:45Z</dcterms:created>
  <dcterms:modified xsi:type="dcterms:W3CDTF">2013-05-29T14:46:14Z</dcterms:modified>
</cp:coreProperties>
</file>