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9" r:id="rId8"/>
    <p:sldId id="268" r:id="rId9"/>
    <p:sldId id="261" r:id="rId10"/>
    <p:sldId id="262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nil\Downloads\48b719cffcb6671ca5c1bad40aa232e1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a typeface="DFKai-SB" pitchFamily="65" charset="-120"/>
              </a:rPr>
              <a:t>Нестандартное физкультурное оборудование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ea typeface="DFKai-SB" pitchFamily="65" charset="-120"/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Цель: внести в воспитательно-образовательный процесс по физическому воспитанию элемент новизны, с помощью яркого нестандартного оборудования вызывать у детей интерес к занятиям физкультурой.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48b719cffcb6671ca5c1bad40aa232e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средняя группа фото нестанд. 2015г. январь\IMAG1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980728"/>
            <a:ext cx="4176465" cy="446449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1" name="Picture 3" descr="C:\Users\Таня\Desktop\средняя группа фото нестанд. 2015г. январь\IMAG1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80728"/>
            <a:ext cx="4032448" cy="4392488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5275658"/>
            <a:ext cx="40324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i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«Бильбоке» 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5733256"/>
            <a:ext cx="376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«Эспандер»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264696"/>
          </a:xfrm>
          <a:solidFill>
            <a:schemeClr val="bg1">
              <a:lumMod val="9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СПАСИБО ЗА ВНИМАНИЕ !</a:t>
            </a:r>
            <a:endParaRPr lang="ru-RU" sz="6600" b="1" dirty="0">
              <a:solidFill>
                <a:schemeClr val="accent6">
                  <a:lumMod val="75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4500570"/>
            <a:ext cx="6357982" cy="156966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«Здоровье и счастье наших детей во многом зависит от постановки физической культуры в детском саду и семье…»         </a:t>
            </a:r>
          </a:p>
          <a:p>
            <a:r>
              <a:rPr lang="ru-RU" sz="2400" b="1" dirty="0" smtClean="0"/>
              <a:t>                                        </a:t>
            </a:r>
            <a:r>
              <a:rPr lang="ru-RU" sz="2400" b="1" dirty="0" smtClean="0">
                <a:solidFill>
                  <a:srgbClr val="00B050"/>
                </a:solidFill>
              </a:rPr>
              <a:t>Н.М. Амосов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воспитатели\Desktop\sport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43636" y="928670"/>
            <a:ext cx="2714640" cy="285752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воспитатели\Desktop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900813"/>
            <a:ext cx="5857915" cy="288340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00108"/>
            <a:ext cx="8280920" cy="464347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Важным направлением в формировании у детей основ здорового образа жизни является правильно организованная предметно-пространственная среда, прежде всего это двигательная предметно- пространственная среда. Она должна носить развивающий характер, быть разнообразной, динамичной, трансформируемой, полифункциональной.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700808"/>
            <a:ext cx="7416824" cy="310854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Для этого в нашем детском саду мы используем физкультурное нестандартное оборудование, изготовленное своими руками, ведь новое спортивное оборудование - это всегда дополнительный стимул активации физкультурно-оздоровительной работы.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ГРУППА «ЦВЕТИК-СЕМИЦВЕТИК»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3244334"/>
            <a:ext cx="57606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1026" name="Picture 2" descr="C:\Users\воспитатели\Desktop\1 младшая\14222450641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84579">
            <a:off x="258724" y="1338830"/>
            <a:ext cx="3014943" cy="3453134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воспитатели\Desktop\1 младшая\14222450718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90495">
            <a:off x="5902782" y="1420506"/>
            <a:ext cx="2971299" cy="3444007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8" name="Picture 4" descr="C:\Users\воспитатели\Desktop\1 младшая\14222450744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143248"/>
            <a:ext cx="3071834" cy="3500462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 rot="21161825">
            <a:off x="586458" y="524804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«КОЛЬЦЕБРОС»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677665">
            <a:off x="6218595" y="5447722"/>
            <a:ext cx="2260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«Косички»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2428869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«Чашечка с чаем»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a typeface="Microsoft JhengHei" pitchFamily="34" charset="-120"/>
              </a:rPr>
              <a:t>ГРУППА «НЕПОСЕДЫ»</a:t>
            </a:r>
            <a:endParaRPr lang="ru-RU" b="1" dirty="0">
              <a:solidFill>
                <a:schemeClr val="accent6">
                  <a:lumMod val="75000"/>
                </a:schemeClr>
              </a:solidFill>
              <a:ea typeface="Microsoft JhengHei" pitchFamily="34" charset="-120"/>
            </a:endParaRPr>
          </a:p>
        </p:txBody>
      </p:sp>
      <p:pic>
        <p:nvPicPr>
          <p:cNvPr id="1026" name="Picture 2" descr="F:\фото 2 младш физкуль\IMAG1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539552" y="1643051"/>
            <a:ext cx="3744416" cy="351414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7" name="Picture 3" descr="F:\фото 2 младш физкуль\IMAG1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1643050"/>
            <a:ext cx="3713066" cy="351414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 2 младш физкуль\IMAG1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3857651" cy="4071966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1" name="Picture 3" descr="F:\фото 2 младш физкуль\IMAG1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00042"/>
            <a:ext cx="3929090" cy="3714776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4857752" y="4429132"/>
            <a:ext cx="40719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2"/>
                </a:solidFill>
              </a:rPr>
              <a:t>«Бильбоке» </a:t>
            </a:r>
            <a:r>
              <a:rPr lang="ru-RU" b="1" i="1" dirty="0" smtClean="0">
                <a:solidFill>
                  <a:schemeClr val="accent2"/>
                </a:solidFill>
              </a:rPr>
              <a:t>Изготовлено из пластиковых бутылок, лески, капсул «киндер-сюрприза», для украшения: цветная клейкая бумага.</a:t>
            </a:r>
          </a:p>
          <a:p>
            <a:r>
              <a:rPr lang="ru-RU" b="1" i="1" dirty="0" smtClean="0">
                <a:solidFill>
                  <a:schemeClr val="accent2"/>
                </a:solidFill>
              </a:rPr>
              <a:t>Предназначено для попадания в цель. Развивает глазомер, внимание, быстроту реакции, ловкость рук.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4929198"/>
            <a:ext cx="42928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accent2"/>
              </a:solidFill>
            </a:endParaRPr>
          </a:p>
          <a:p>
            <a:pPr algn="ctr"/>
            <a:endParaRPr lang="ru-RU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«Дорожки здоровья»</a:t>
            </a:r>
            <a:endParaRPr lang="ru-RU" sz="3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3053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</p:txBody>
      </p:sp>
      <p:pic>
        <p:nvPicPr>
          <p:cNvPr id="3074" name="Picture 2" descr="F:\фото гимнастика после сна подг. группа 2015г. 30 января\IMAG1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500174"/>
            <a:ext cx="3500462" cy="3786214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714480" y="571480"/>
            <a:ext cx="6357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ГРУППА «ПЧЕЛКИ»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5" name="Picture 3" descr="F:\фото гимнастика после сна подг. группа 2015г. 30 января\IMAG1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00174"/>
            <a:ext cx="3500462" cy="3786214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ГРУППА «СОЛНЕЧНЫЕ ЗАЙЧИКИ»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Таня\Desktop\средняя группа фото нестанд. 2015г. январь\IMAG1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94" y="1484784"/>
            <a:ext cx="3561958" cy="3240359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Таня\Desktop\средняя группа фото нестанд. 2015г. январь\IMAG14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036" y="1412776"/>
            <a:ext cx="3564396" cy="3312368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5552658"/>
            <a:ext cx="2571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«Дорожки здоровья»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5715016"/>
            <a:ext cx="2553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«Грибочки»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181</Words>
  <Application>Microsoft Office PowerPoint</Application>
  <PresentationFormat>Экран (4:3)</PresentationFormat>
  <Paragraphs>28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Нестандартное физкультурное оборудование  Цель: внести в воспитательно-образовательный процесс по физическому воспитанию элемент новизны, с помощью яркого нестандартного оборудования вызывать у детей интерес к занятиям физкультурой. </vt:lpstr>
      <vt:lpstr>Слайд 2</vt:lpstr>
      <vt:lpstr>Слайд 3</vt:lpstr>
      <vt:lpstr>Слайд 4</vt:lpstr>
      <vt:lpstr>ГРУППА «ЦВЕТИК-СЕМИЦВЕТИК»</vt:lpstr>
      <vt:lpstr>ГРУППА «НЕПОСЕДЫ»</vt:lpstr>
      <vt:lpstr>Слайд 7</vt:lpstr>
      <vt:lpstr>Слайд 8</vt:lpstr>
      <vt:lpstr>ГРУППА «СОЛНЕЧНЫЕ ЗАЙЧИКИ»</vt:lpstr>
      <vt:lpstr>Слайд 10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Нестандартное физкультурное оборудование  Одной из приоритетных задач формирования здорового образа жизни у детей дошкольного возраста является создание мотивации, обучение и привитие навыков здорового образа жизни .</dc:title>
  <dc:creator>Danil</dc:creator>
  <cp:lastModifiedBy>Windows User</cp:lastModifiedBy>
  <cp:revision>15</cp:revision>
  <dcterms:created xsi:type="dcterms:W3CDTF">2015-02-01T17:00:07Z</dcterms:created>
  <dcterms:modified xsi:type="dcterms:W3CDTF">2015-02-03T05:44:35Z</dcterms:modified>
</cp:coreProperties>
</file>