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FD162-911C-4FAB-A750-B41EDB7FEAAC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D67-B321-4007-9944-88B9DC4821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1\Desktop\лиля\Деревья осенью\1986803-a90bc9ce802bdb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73999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______________3_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0136084_large_3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2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DNS1</dc:creator>
  <cp:lastModifiedBy>DNS1</cp:lastModifiedBy>
  <cp:revision>1</cp:revision>
  <dcterms:created xsi:type="dcterms:W3CDTF">2015-03-14T16:48:19Z</dcterms:created>
  <dcterms:modified xsi:type="dcterms:W3CDTF">2015-03-14T16:57:49Z</dcterms:modified>
</cp:coreProperties>
</file>