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63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об овощах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Неказиста, шишковата,</a:t>
            </a:r>
            <a:br>
              <a:rPr lang="ru-RU" dirty="0"/>
            </a:br>
            <a:r>
              <a:rPr lang="ru-RU" dirty="0"/>
              <a:t>А придёт на стол она —</a:t>
            </a:r>
            <a:br>
              <a:rPr lang="ru-RU" dirty="0"/>
            </a:br>
            <a:r>
              <a:rPr lang="ru-RU" dirty="0"/>
              <a:t>Скажут весело ребята:</a:t>
            </a:r>
            <a:br>
              <a:rPr lang="ru-RU" dirty="0"/>
            </a:br>
            <a:r>
              <a:rPr lang="ru-RU" dirty="0"/>
              <a:t>«Ну, рассыпчата, вкусна</a:t>
            </a:r>
            <a:r>
              <a:rPr lang="ru-RU" dirty="0" smtClean="0"/>
              <a:t>!»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ru-RU" dirty="0" smtClean="0"/>
              <a:t>(</a:t>
            </a:r>
            <a:r>
              <a:rPr lang="ru-RU" dirty="0" smtClean="0"/>
              <a:t>картошка)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Сидит девица в темнице,</a:t>
            </a:r>
            <a:br>
              <a:rPr lang="ru-RU" dirty="0"/>
            </a:br>
            <a:r>
              <a:rPr lang="ru-RU" dirty="0"/>
              <a:t>А коса на </a:t>
            </a:r>
            <a:r>
              <a:rPr lang="ru-RU" dirty="0" smtClean="0"/>
              <a:t>улице</a:t>
            </a:r>
            <a:r>
              <a:rPr lang="ru-RU" dirty="0"/>
              <a:t> </a:t>
            </a:r>
            <a:r>
              <a:rPr lang="ru-RU" dirty="0" smtClean="0"/>
              <a:t>(морковь</a:t>
            </a:r>
            <a:r>
              <a:rPr lang="ru-RU" dirty="0" smtClean="0"/>
              <a:t>)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37300"/>
            <a:ext cx="3435215" cy="351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4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412710" cy="4097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Загадки об овощах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>
              <a:buFont typeface="Wingdings" pitchFamily="2" charset="2"/>
              <a:buChar char="Ø"/>
            </a:pPr>
            <a:r>
              <a:rPr lang="ru-RU" dirty="0"/>
              <a:t>И зелен, и густ</a:t>
            </a:r>
            <a:br>
              <a:rPr lang="ru-RU" dirty="0"/>
            </a:br>
            <a:r>
              <a:rPr lang="ru-RU" dirty="0"/>
              <a:t>На грядке вырос куст.</a:t>
            </a:r>
            <a:br>
              <a:rPr lang="ru-RU" dirty="0"/>
            </a:br>
            <a:r>
              <a:rPr lang="ru-RU" dirty="0"/>
              <a:t>Начали щипать —</a:t>
            </a:r>
            <a:br>
              <a:rPr lang="ru-RU" dirty="0"/>
            </a:br>
            <a:r>
              <a:rPr lang="ru-RU" dirty="0"/>
              <a:t>Стали плакать и рыдать</a:t>
            </a:r>
          </a:p>
          <a:p>
            <a:pPr marL="0" indent="0" algn="r">
              <a:buNone/>
            </a:pPr>
            <a:r>
              <a:rPr lang="en-US" dirty="0" smtClean="0"/>
              <a:t>    </a:t>
            </a:r>
            <a:r>
              <a:rPr lang="ru-RU" dirty="0" smtClean="0"/>
              <a:t>(</a:t>
            </a:r>
            <a:r>
              <a:rPr lang="ru-RU" dirty="0"/>
              <a:t>зеленый лук)</a:t>
            </a:r>
          </a:p>
          <a:p>
            <a:pPr algn="r">
              <a:buFont typeface="Wingdings" pitchFamily="2" charset="2"/>
              <a:buChar char="Ø"/>
            </a:pPr>
            <a:r>
              <a:rPr lang="ru-RU" dirty="0"/>
              <a:t>Уродилась я на славу,</a:t>
            </a:r>
            <a:br>
              <a:rPr lang="ru-RU" dirty="0"/>
            </a:br>
            <a:r>
              <a:rPr lang="ru-RU" dirty="0"/>
              <a:t>Голова бела, кудрява.</a:t>
            </a:r>
            <a:br>
              <a:rPr lang="ru-RU" dirty="0"/>
            </a:br>
            <a:r>
              <a:rPr lang="ru-RU" dirty="0"/>
              <a:t>Кто любит щи —</a:t>
            </a:r>
            <a:br>
              <a:rPr lang="ru-RU" dirty="0"/>
            </a:br>
            <a:r>
              <a:rPr lang="ru-RU" dirty="0"/>
              <a:t>Меня в них ищи (капуста)</a:t>
            </a:r>
          </a:p>
          <a:p>
            <a:pPr algn="r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25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88840"/>
            <a:ext cx="5220072" cy="42976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Загадки об овощах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Наши овощи на грядке</a:t>
            </a:r>
            <a:br>
              <a:rPr lang="ru-RU" dirty="0"/>
            </a:br>
            <a:r>
              <a:rPr lang="ru-RU" dirty="0"/>
              <a:t>Иногда играют в прятки.</a:t>
            </a:r>
            <a:br>
              <a:rPr lang="ru-RU" dirty="0"/>
            </a:br>
            <a:r>
              <a:rPr lang="ru-RU" dirty="0"/>
              <a:t>Кто там выставил бочок? -</a:t>
            </a:r>
            <a:br>
              <a:rPr lang="ru-RU" dirty="0"/>
            </a:br>
            <a:r>
              <a:rPr lang="ru-RU" dirty="0"/>
              <a:t>Вкусный </a:t>
            </a:r>
            <a:r>
              <a:rPr lang="ru-RU" dirty="0" smtClean="0"/>
              <a:t>овощ (кабачок)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 Кто, покинув огород,</a:t>
            </a:r>
            <a:br>
              <a:rPr lang="ru-RU" dirty="0"/>
            </a:br>
            <a:r>
              <a:rPr lang="ru-RU" dirty="0"/>
              <a:t>Возит сказочный народ?</a:t>
            </a:r>
            <a:br>
              <a:rPr lang="ru-RU" dirty="0"/>
            </a:br>
            <a:r>
              <a:rPr lang="ru-RU" dirty="0"/>
              <a:t>Да, совсем привыкла</a:t>
            </a:r>
            <a:br>
              <a:rPr lang="ru-RU" dirty="0"/>
            </a:br>
            <a:r>
              <a:rPr lang="ru-RU" dirty="0"/>
              <a:t>Быть </a:t>
            </a:r>
            <a:r>
              <a:rPr lang="ru-RU" dirty="0" smtClean="0"/>
              <a:t>каретой (тыква)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50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Загадки об овощах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Font typeface="Wingdings" pitchFamily="2" charset="2"/>
              <a:buChar char="Ø"/>
            </a:pPr>
            <a:r>
              <a:rPr lang="ru-RU" dirty="0"/>
              <a:t>Кто на грядке зеленеет,</a:t>
            </a:r>
            <a:br>
              <a:rPr lang="ru-RU" dirty="0"/>
            </a:br>
            <a:r>
              <a:rPr lang="ru-RU" dirty="0"/>
              <a:t>И желтеет, и краснеет,</a:t>
            </a:r>
            <a:br>
              <a:rPr lang="ru-RU" dirty="0"/>
            </a:br>
            <a:r>
              <a:rPr lang="ru-RU" dirty="0"/>
              <a:t>Он похож на светофор,</a:t>
            </a:r>
            <a:br>
              <a:rPr lang="ru-RU" dirty="0"/>
            </a:br>
            <a:r>
              <a:rPr lang="ru-RU" dirty="0"/>
              <a:t>Это круглый (помидор) </a:t>
            </a:r>
          </a:p>
          <a:p>
            <a:pPr algn="r">
              <a:buFont typeface="Wingdings" pitchFamily="2" charset="2"/>
              <a:buChar char="Ø"/>
            </a:pPr>
            <a:r>
              <a:rPr lang="ru-RU" dirty="0"/>
              <a:t>В мире моды овощной</a:t>
            </a:r>
            <a:br>
              <a:rPr lang="ru-RU" dirty="0"/>
            </a:br>
            <a:r>
              <a:rPr lang="ru-RU" dirty="0"/>
              <a:t>Каждый блещет красотой.</a:t>
            </a:r>
            <a:br>
              <a:rPr lang="ru-RU" dirty="0"/>
            </a:br>
            <a:r>
              <a:rPr lang="ru-RU" dirty="0"/>
              <a:t>Фиолетовый кафтан</a:t>
            </a:r>
            <a:br>
              <a:rPr lang="ru-RU" dirty="0"/>
            </a:br>
            <a:r>
              <a:rPr lang="ru-RU" dirty="0"/>
              <a:t>Надевает (баклажан)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3335457" cy="374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80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" y="764704"/>
            <a:ext cx="4330330" cy="57027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Загадки об овощах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>
              <a:buFont typeface="Wingdings" pitchFamily="2" charset="2"/>
              <a:buChar char="Ø"/>
            </a:pPr>
            <a:r>
              <a:rPr lang="ru-RU" dirty="0"/>
              <a:t> В овощной коллекции -</a:t>
            </a:r>
            <a:br>
              <a:rPr lang="ru-RU" dirty="0"/>
            </a:br>
            <a:r>
              <a:rPr lang="ru-RU" dirty="0"/>
              <a:t>Свежие тенденции:</a:t>
            </a:r>
            <a:br>
              <a:rPr lang="ru-RU" dirty="0"/>
            </a:br>
            <a:r>
              <a:rPr lang="ru-RU" dirty="0"/>
              <a:t>Круглый кружевной фасон</a:t>
            </a:r>
            <a:br>
              <a:rPr lang="ru-RU" dirty="0"/>
            </a:br>
            <a:r>
              <a:rPr lang="ru-RU" dirty="0"/>
              <a:t>Представляет (патиссон)</a:t>
            </a:r>
          </a:p>
          <a:p>
            <a:pPr algn="r">
              <a:buFont typeface="Wingdings" pitchFamily="2" charset="2"/>
              <a:buChar char="Ø"/>
            </a:pPr>
            <a:r>
              <a:rPr lang="ru-RU" dirty="0"/>
              <a:t>Для закуски, для салата,</a:t>
            </a:r>
            <a:br>
              <a:rPr lang="ru-RU" dirty="0"/>
            </a:br>
            <a:r>
              <a:rPr lang="ru-RU" dirty="0"/>
              <a:t>С чесночком для аромата,</a:t>
            </a:r>
            <a:br>
              <a:rPr lang="ru-RU" dirty="0"/>
            </a:br>
            <a:r>
              <a:rPr lang="ru-RU" dirty="0"/>
              <a:t>Для засолки, наконец,</a:t>
            </a:r>
            <a:br>
              <a:rPr lang="ru-RU" dirty="0"/>
            </a:br>
            <a:r>
              <a:rPr lang="ru-RU" dirty="0"/>
              <a:t>Пригодится (огурец)</a:t>
            </a:r>
          </a:p>
          <a:p>
            <a:pPr algn="r">
              <a:buFont typeface="Wingdings" pitchFamily="2" charset="2"/>
              <a:buChar char="Ø"/>
            </a:pPr>
            <a:r>
              <a:rPr lang="ru-RU" dirty="0"/>
              <a:t> Он в борще незаменим,</a:t>
            </a:r>
            <a:br>
              <a:rPr lang="ru-RU" dirty="0"/>
            </a:br>
            <a:r>
              <a:rPr lang="ru-RU" dirty="0"/>
              <a:t>Кетчуп тоже дружит с ним,</a:t>
            </a:r>
            <a:br>
              <a:rPr lang="ru-RU" dirty="0"/>
            </a:br>
            <a:r>
              <a:rPr lang="ru-RU" dirty="0"/>
              <a:t>Любим мы всем сердцем</a:t>
            </a:r>
            <a:br>
              <a:rPr lang="ru-RU" dirty="0"/>
            </a:br>
            <a:r>
              <a:rPr lang="ru-RU" dirty="0"/>
              <a:t>Блюда с красным (перцем)</a:t>
            </a:r>
          </a:p>
          <a:p>
            <a:pPr marL="0" indent="0" algn="r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6122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48880"/>
            <a:ext cx="2806669" cy="3528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Загадки об овощах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/>
              <a:t>Он зелёный, круглый, сладкий,</a:t>
            </a:r>
            <a:br>
              <a:rPr lang="ru-RU" dirty="0"/>
            </a:br>
            <a:r>
              <a:rPr lang="ru-RU" dirty="0"/>
              <a:t>Им стреляют из рогатки,</a:t>
            </a:r>
            <a:br>
              <a:rPr lang="ru-RU" dirty="0"/>
            </a:br>
            <a:r>
              <a:rPr lang="ru-RU" dirty="0"/>
              <a:t>Супчик из него не плох,</a:t>
            </a:r>
            <a:br>
              <a:rPr lang="ru-RU" dirty="0"/>
            </a:br>
            <a:r>
              <a:rPr lang="ru-RU" dirty="0"/>
              <a:t>Знаешь, что это</a:t>
            </a:r>
            <a:r>
              <a:rPr lang="ru-RU" dirty="0" smtClean="0"/>
              <a:t>? (горох)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Кто тут самый музыкальный?</a:t>
            </a:r>
            <a:br>
              <a:rPr lang="ru-RU" dirty="0"/>
            </a:br>
            <a:r>
              <a:rPr lang="ru-RU" dirty="0"/>
              <a:t>У кого слух идеальный?</a:t>
            </a:r>
            <a:br>
              <a:rPr lang="ru-RU" dirty="0"/>
            </a:br>
            <a:r>
              <a:rPr lang="ru-RU" dirty="0"/>
              <a:t>Ноты до-ре-ми-фа-соль</a:t>
            </a:r>
            <a:br>
              <a:rPr lang="ru-RU" dirty="0"/>
            </a:br>
            <a:r>
              <a:rPr lang="ru-RU" dirty="0"/>
              <a:t>Знает </a:t>
            </a:r>
            <a:r>
              <a:rPr lang="ru-RU" dirty="0" smtClean="0"/>
              <a:t>каждая (фасоль)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946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Загадки об овощах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Font typeface="Wingdings" pitchFamily="2" charset="2"/>
              <a:buChar char="Ø"/>
            </a:pPr>
            <a:r>
              <a:rPr lang="ru-RU" dirty="0"/>
              <a:t>Нет румян, ну как же быть?</a:t>
            </a:r>
            <a:br>
              <a:rPr lang="ru-RU" dirty="0"/>
            </a:br>
            <a:r>
              <a:rPr lang="ru-RU" dirty="0"/>
              <a:t>Их в деревне не купить.</a:t>
            </a:r>
            <a:br>
              <a:rPr lang="ru-RU" dirty="0"/>
            </a:br>
            <a:r>
              <a:rPr lang="ru-RU" dirty="0"/>
              <a:t>Знает тётя Фёкла,</a:t>
            </a:r>
            <a:br>
              <a:rPr lang="ru-RU" dirty="0"/>
            </a:br>
            <a:r>
              <a:rPr lang="ru-RU" dirty="0"/>
              <a:t>Ей </a:t>
            </a:r>
            <a:r>
              <a:rPr lang="ru-RU" dirty="0" smtClean="0"/>
              <a:t>поможет (свекла)</a:t>
            </a:r>
          </a:p>
          <a:p>
            <a:pPr algn="r">
              <a:buFont typeface="Wingdings" pitchFamily="2" charset="2"/>
              <a:buChar char="Ø"/>
            </a:pPr>
            <a:r>
              <a:rPr lang="ru-RU" dirty="0"/>
              <a:t>Мама говорит Августе,</a:t>
            </a:r>
            <a:br>
              <a:rPr lang="ru-RU" dirty="0"/>
            </a:br>
            <a:r>
              <a:rPr lang="ru-RU" dirty="0"/>
              <a:t>Что нашла её в капусте</a:t>
            </a:r>
            <a:br>
              <a:rPr lang="ru-RU" dirty="0"/>
            </a:br>
            <a:r>
              <a:rPr lang="ru-RU" dirty="0"/>
              <a:t>Ну, тогда щенка для Кузи</a:t>
            </a:r>
            <a:br>
              <a:rPr lang="ru-RU" dirty="0"/>
            </a:br>
            <a:r>
              <a:rPr lang="ru-RU" dirty="0"/>
              <a:t>Мы поищем </a:t>
            </a:r>
            <a:r>
              <a:rPr lang="ru-RU" dirty="0" smtClean="0"/>
              <a:t>в (кукурузе)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3888432" cy="419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006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54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Загадки об овощах</vt:lpstr>
      <vt:lpstr>Загадки об овощах</vt:lpstr>
      <vt:lpstr>Загадки об овощах</vt:lpstr>
      <vt:lpstr>Загадки об овощах</vt:lpstr>
      <vt:lpstr>Загадки об овощах</vt:lpstr>
      <vt:lpstr>Загадки об овощах</vt:lpstr>
      <vt:lpstr>Загадки об овощах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для ФЭМП</dc:title>
  <dc:creator>sam</dc:creator>
  <cp:lastModifiedBy>sam</cp:lastModifiedBy>
  <cp:revision>3</cp:revision>
  <dcterms:created xsi:type="dcterms:W3CDTF">2013-03-12T14:51:08Z</dcterms:created>
  <dcterms:modified xsi:type="dcterms:W3CDTF">2013-03-12T15:16:35Z</dcterms:modified>
</cp:coreProperties>
</file>