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6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54F16-4BD9-41A1-937A-72064716D87C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5EDB0-9E51-4EE7-A048-5E214EC810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5EDB0-9E51-4EE7-A048-5E214EC810BA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533400"/>
            <a:ext cx="9177338" cy="6324600"/>
            <a:chOff x="0" y="336"/>
            <a:chExt cx="5781" cy="3984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3900"/>
              <a:ext cx="5774" cy="4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076" name="Group 4"/>
            <p:cNvGrpSpPr>
              <a:grpSpLocks/>
            </p:cNvGrpSpPr>
            <p:nvPr/>
          </p:nvGrpSpPr>
          <p:grpSpPr bwMode="auto">
            <a:xfrm>
              <a:off x="0" y="336"/>
              <a:ext cx="1441" cy="3984"/>
              <a:chOff x="0" y="336"/>
              <a:chExt cx="1441" cy="3984"/>
            </a:xfrm>
          </p:grpSpPr>
          <p:sp>
            <p:nvSpPr>
              <p:cNvPr id="3077" name="Freeform 5"/>
              <p:cNvSpPr>
                <a:spLocks/>
              </p:cNvSpPr>
              <p:nvPr/>
            </p:nvSpPr>
            <p:spPr bwMode="auto">
              <a:xfrm>
                <a:off x="200" y="1331"/>
                <a:ext cx="237" cy="2989"/>
              </a:xfrm>
              <a:custGeom>
                <a:avLst/>
                <a:gdLst/>
                <a:ahLst/>
                <a:cxnLst>
                  <a:cxn ang="0">
                    <a:pos x="0" y="178"/>
                  </a:cxn>
                  <a:cxn ang="0">
                    <a:pos x="35" y="874"/>
                  </a:cxn>
                  <a:cxn ang="0">
                    <a:pos x="70" y="1436"/>
                  </a:cxn>
                  <a:cxn ang="0">
                    <a:pos x="95" y="1851"/>
                  </a:cxn>
                  <a:cxn ang="0">
                    <a:pos x="88" y="2988"/>
                  </a:cxn>
                  <a:cxn ang="0">
                    <a:pos x="135" y="2988"/>
                  </a:cxn>
                  <a:cxn ang="0">
                    <a:pos x="156" y="1773"/>
                  </a:cxn>
                  <a:cxn ang="0">
                    <a:pos x="165" y="1409"/>
                  </a:cxn>
                  <a:cxn ang="0">
                    <a:pos x="182" y="1069"/>
                  </a:cxn>
                  <a:cxn ang="0">
                    <a:pos x="193" y="812"/>
                  </a:cxn>
                  <a:cxn ang="0">
                    <a:pos x="212" y="440"/>
                  </a:cxn>
                  <a:cxn ang="0">
                    <a:pos x="236" y="120"/>
                  </a:cxn>
                  <a:cxn ang="0">
                    <a:pos x="221" y="38"/>
                  </a:cxn>
                  <a:cxn ang="0">
                    <a:pos x="196" y="0"/>
                  </a:cxn>
                  <a:cxn ang="0">
                    <a:pos x="168" y="394"/>
                  </a:cxn>
                  <a:cxn ang="0">
                    <a:pos x="144" y="729"/>
                  </a:cxn>
                  <a:cxn ang="0">
                    <a:pos x="135" y="991"/>
                  </a:cxn>
                  <a:cxn ang="0">
                    <a:pos x="128" y="1267"/>
                  </a:cxn>
                  <a:cxn ang="0">
                    <a:pos x="107" y="1544"/>
                  </a:cxn>
                  <a:cxn ang="0">
                    <a:pos x="79" y="1063"/>
                  </a:cxn>
                  <a:cxn ang="0">
                    <a:pos x="47" y="609"/>
                  </a:cxn>
                  <a:cxn ang="0">
                    <a:pos x="0" y="178"/>
                  </a:cxn>
                </a:cxnLst>
                <a:rect l="0" t="0" r="r" b="b"/>
                <a:pathLst>
                  <a:path w="237" h="2989">
                    <a:moveTo>
                      <a:pt x="0" y="178"/>
                    </a:moveTo>
                    <a:lnTo>
                      <a:pt x="35" y="874"/>
                    </a:lnTo>
                    <a:lnTo>
                      <a:pt x="70" y="1436"/>
                    </a:lnTo>
                    <a:lnTo>
                      <a:pt x="95" y="1851"/>
                    </a:lnTo>
                    <a:lnTo>
                      <a:pt x="88" y="2988"/>
                    </a:lnTo>
                    <a:lnTo>
                      <a:pt x="135" y="2988"/>
                    </a:lnTo>
                    <a:lnTo>
                      <a:pt x="156" y="1773"/>
                    </a:lnTo>
                    <a:lnTo>
                      <a:pt x="165" y="1409"/>
                    </a:lnTo>
                    <a:lnTo>
                      <a:pt x="182" y="1069"/>
                    </a:lnTo>
                    <a:lnTo>
                      <a:pt x="193" y="812"/>
                    </a:lnTo>
                    <a:lnTo>
                      <a:pt x="212" y="440"/>
                    </a:lnTo>
                    <a:lnTo>
                      <a:pt x="236" y="120"/>
                    </a:lnTo>
                    <a:lnTo>
                      <a:pt x="221" y="38"/>
                    </a:lnTo>
                    <a:lnTo>
                      <a:pt x="196" y="0"/>
                    </a:lnTo>
                    <a:lnTo>
                      <a:pt x="168" y="394"/>
                    </a:lnTo>
                    <a:lnTo>
                      <a:pt x="144" y="729"/>
                    </a:lnTo>
                    <a:lnTo>
                      <a:pt x="135" y="991"/>
                    </a:lnTo>
                    <a:lnTo>
                      <a:pt x="128" y="1267"/>
                    </a:lnTo>
                    <a:lnTo>
                      <a:pt x="107" y="1544"/>
                    </a:lnTo>
                    <a:lnTo>
                      <a:pt x="79" y="1063"/>
                    </a:lnTo>
                    <a:lnTo>
                      <a:pt x="47" y="609"/>
                    </a:lnTo>
                    <a:lnTo>
                      <a:pt x="0" y="178"/>
                    </a:lnTo>
                  </a:path>
                </a:pathLst>
              </a:custGeom>
              <a:solidFill>
                <a:srgbClr val="3C0023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8" name="Freeform 6"/>
              <p:cNvSpPr>
                <a:spLocks/>
              </p:cNvSpPr>
              <p:nvPr/>
            </p:nvSpPr>
            <p:spPr bwMode="auto">
              <a:xfrm>
                <a:off x="377" y="2153"/>
                <a:ext cx="380" cy="2166"/>
              </a:xfrm>
              <a:custGeom>
                <a:avLst/>
                <a:gdLst/>
                <a:ahLst/>
                <a:cxnLst>
                  <a:cxn ang="0">
                    <a:pos x="0" y="525"/>
                  </a:cxn>
                  <a:cxn ang="0">
                    <a:pos x="32" y="754"/>
                  </a:cxn>
                  <a:cxn ang="0">
                    <a:pos x="64" y="939"/>
                  </a:cxn>
                  <a:cxn ang="0">
                    <a:pos x="85" y="1074"/>
                  </a:cxn>
                  <a:cxn ang="0">
                    <a:pos x="54" y="2165"/>
                  </a:cxn>
                  <a:cxn ang="0">
                    <a:pos x="103" y="2119"/>
                  </a:cxn>
                  <a:cxn ang="0">
                    <a:pos x="140" y="1050"/>
                  </a:cxn>
                  <a:cxn ang="0">
                    <a:pos x="145" y="930"/>
                  </a:cxn>
                  <a:cxn ang="0">
                    <a:pos x="165" y="818"/>
                  </a:cxn>
                  <a:cxn ang="0">
                    <a:pos x="172" y="734"/>
                  </a:cxn>
                  <a:cxn ang="0">
                    <a:pos x="190" y="612"/>
                  </a:cxn>
                  <a:cxn ang="0">
                    <a:pos x="210" y="507"/>
                  </a:cxn>
                  <a:cxn ang="0">
                    <a:pos x="228" y="414"/>
                  </a:cxn>
                  <a:cxn ang="0">
                    <a:pos x="246" y="314"/>
                  </a:cxn>
                  <a:cxn ang="0">
                    <a:pos x="275" y="214"/>
                  </a:cxn>
                  <a:cxn ang="0">
                    <a:pos x="308" y="130"/>
                  </a:cxn>
                  <a:cxn ang="0">
                    <a:pos x="361" y="50"/>
                  </a:cxn>
                  <a:cxn ang="0">
                    <a:pos x="379" y="18"/>
                  </a:cxn>
                  <a:cxn ang="0">
                    <a:pos x="356" y="0"/>
                  </a:cxn>
                  <a:cxn ang="0">
                    <a:pos x="322" y="32"/>
                  </a:cxn>
                  <a:cxn ang="0">
                    <a:pos x="275" y="109"/>
                  </a:cxn>
                  <a:cxn ang="0">
                    <a:pos x="240" y="185"/>
                  </a:cxn>
                  <a:cxn ang="0">
                    <a:pos x="210" y="265"/>
                  </a:cxn>
                  <a:cxn ang="0">
                    <a:pos x="193" y="369"/>
                  </a:cxn>
                  <a:cxn ang="0">
                    <a:pos x="175" y="467"/>
                  </a:cxn>
                  <a:cxn ang="0">
                    <a:pos x="150" y="598"/>
                  </a:cxn>
                  <a:cxn ang="0">
                    <a:pos x="128" y="707"/>
                  </a:cxn>
                  <a:cxn ang="0">
                    <a:pos x="120" y="792"/>
                  </a:cxn>
                  <a:cxn ang="0">
                    <a:pos x="115" y="883"/>
                  </a:cxn>
                  <a:cxn ang="0">
                    <a:pos x="97" y="974"/>
                  </a:cxn>
                  <a:cxn ang="0">
                    <a:pos x="70" y="816"/>
                  </a:cxn>
                  <a:cxn ang="0">
                    <a:pos x="42" y="667"/>
                  </a:cxn>
                  <a:cxn ang="0">
                    <a:pos x="0" y="525"/>
                  </a:cxn>
                </a:cxnLst>
                <a:rect l="0" t="0" r="r" b="b"/>
                <a:pathLst>
                  <a:path w="380" h="2166">
                    <a:moveTo>
                      <a:pt x="0" y="525"/>
                    </a:moveTo>
                    <a:lnTo>
                      <a:pt x="32" y="754"/>
                    </a:lnTo>
                    <a:lnTo>
                      <a:pt x="64" y="939"/>
                    </a:lnTo>
                    <a:lnTo>
                      <a:pt x="85" y="1074"/>
                    </a:lnTo>
                    <a:lnTo>
                      <a:pt x="54" y="2165"/>
                    </a:lnTo>
                    <a:lnTo>
                      <a:pt x="103" y="2119"/>
                    </a:lnTo>
                    <a:lnTo>
                      <a:pt x="140" y="1050"/>
                    </a:lnTo>
                    <a:lnTo>
                      <a:pt x="145" y="930"/>
                    </a:lnTo>
                    <a:lnTo>
                      <a:pt x="165" y="818"/>
                    </a:lnTo>
                    <a:lnTo>
                      <a:pt x="172" y="734"/>
                    </a:lnTo>
                    <a:lnTo>
                      <a:pt x="190" y="612"/>
                    </a:lnTo>
                    <a:lnTo>
                      <a:pt x="210" y="507"/>
                    </a:lnTo>
                    <a:lnTo>
                      <a:pt x="228" y="414"/>
                    </a:lnTo>
                    <a:lnTo>
                      <a:pt x="246" y="314"/>
                    </a:lnTo>
                    <a:lnTo>
                      <a:pt x="275" y="214"/>
                    </a:lnTo>
                    <a:lnTo>
                      <a:pt x="308" y="130"/>
                    </a:lnTo>
                    <a:lnTo>
                      <a:pt x="361" y="50"/>
                    </a:lnTo>
                    <a:lnTo>
                      <a:pt x="379" y="18"/>
                    </a:lnTo>
                    <a:lnTo>
                      <a:pt x="356" y="0"/>
                    </a:lnTo>
                    <a:lnTo>
                      <a:pt x="322" y="32"/>
                    </a:lnTo>
                    <a:lnTo>
                      <a:pt x="275" y="109"/>
                    </a:lnTo>
                    <a:lnTo>
                      <a:pt x="240" y="185"/>
                    </a:lnTo>
                    <a:lnTo>
                      <a:pt x="210" y="265"/>
                    </a:lnTo>
                    <a:lnTo>
                      <a:pt x="193" y="369"/>
                    </a:lnTo>
                    <a:lnTo>
                      <a:pt x="175" y="467"/>
                    </a:lnTo>
                    <a:lnTo>
                      <a:pt x="150" y="598"/>
                    </a:lnTo>
                    <a:lnTo>
                      <a:pt x="128" y="707"/>
                    </a:lnTo>
                    <a:lnTo>
                      <a:pt x="120" y="792"/>
                    </a:lnTo>
                    <a:lnTo>
                      <a:pt x="115" y="883"/>
                    </a:lnTo>
                    <a:lnTo>
                      <a:pt x="97" y="974"/>
                    </a:lnTo>
                    <a:lnTo>
                      <a:pt x="70" y="816"/>
                    </a:lnTo>
                    <a:lnTo>
                      <a:pt x="42" y="667"/>
                    </a:lnTo>
                    <a:lnTo>
                      <a:pt x="0" y="525"/>
                    </a:lnTo>
                  </a:path>
                </a:pathLst>
              </a:custGeom>
              <a:solidFill>
                <a:srgbClr val="3C0023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9" name="Freeform 7"/>
              <p:cNvSpPr>
                <a:spLocks/>
              </p:cNvSpPr>
              <p:nvPr/>
            </p:nvSpPr>
            <p:spPr bwMode="auto">
              <a:xfrm>
                <a:off x="0" y="1090"/>
                <a:ext cx="833" cy="1263"/>
              </a:xfrm>
              <a:custGeom>
                <a:avLst/>
                <a:gdLst/>
                <a:ahLst/>
                <a:cxnLst>
                  <a:cxn ang="0">
                    <a:pos x="337" y="398"/>
                  </a:cxn>
                  <a:cxn ang="0">
                    <a:pos x="364" y="438"/>
                  </a:cxn>
                  <a:cxn ang="0">
                    <a:pos x="511" y="370"/>
                  </a:cxn>
                  <a:cxn ang="0">
                    <a:pos x="665" y="263"/>
                  </a:cxn>
                  <a:cxn ang="0">
                    <a:pos x="731" y="149"/>
                  </a:cxn>
                  <a:cxn ang="0">
                    <a:pos x="693" y="249"/>
                  </a:cxn>
                  <a:cxn ang="0">
                    <a:pos x="576" y="352"/>
                  </a:cxn>
                  <a:cxn ang="0">
                    <a:pos x="448" y="449"/>
                  </a:cxn>
                  <a:cxn ang="0">
                    <a:pos x="323" y="516"/>
                  </a:cxn>
                  <a:cxn ang="0">
                    <a:pos x="374" y="576"/>
                  </a:cxn>
                  <a:cxn ang="0">
                    <a:pos x="488" y="585"/>
                  </a:cxn>
                  <a:cxn ang="0">
                    <a:pos x="634" y="607"/>
                  </a:cxn>
                  <a:cxn ang="0">
                    <a:pos x="750" y="661"/>
                  </a:cxn>
                  <a:cxn ang="0">
                    <a:pos x="790" y="696"/>
                  </a:cxn>
                  <a:cxn ang="0">
                    <a:pos x="669" y="661"/>
                  </a:cxn>
                  <a:cxn ang="0">
                    <a:pos x="508" y="643"/>
                  </a:cxn>
                  <a:cxn ang="0">
                    <a:pos x="359" y="631"/>
                  </a:cxn>
                  <a:cxn ang="0">
                    <a:pos x="278" y="660"/>
                  </a:cxn>
                  <a:cxn ang="0">
                    <a:pos x="295" y="805"/>
                  </a:cxn>
                  <a:cxn ang="0">
                    <a:pos x="292" y="994"/>
                  </a:cxn>
                  <a:cxn ang="0">
                    <a:pos x="244" y="1145"/>
                  </a:cxn>
                  <a:cxn ang="0">
                    <a:pos x="144" y="1262"/>
                  </a:cxn>
                  <a:cxn ang="0">
                    <a:pos x="159" y="1121"/>
                  </a:cxn>
                  <a:cxn ang="0">
                    <a:pos x="191" y="969"/>
                  </a:cxn>
                  <a:cxn ang="0">
                    <a:pos x="212" y="772"/>
                  </a:cxn>
                  <a:cxn ang="0">
                    <a:pos x="202" y="641"/>
                  </a:cxn>
                  <a:cxn ang="0">
                    <a:pos x="151" y="718"/>
                  </a:cxn>
                  <a:cxn ang="0">
                    <a:pos x="125" y="883"/>
                  </a:cxn>
                  <a:cxn ang="0">
                    <a:pos x="101" y="1054"/>
                  </a:cxn>
                  <a:cxn ang="0">
                    <a:pos x="32" y="1180"/>
                  </a:cxn>
                  <a:cxn ang="0">
                    <a:pos x="7" y="1180"/>
                  </a:cxn>
                  <a:cxn ang="0">
                    <a:pos x="7" y="1051"/>
                  </a:cxn>
                  <a:cxn ang="0">
                    <a:pos x="54" y="931"/>
                  </a:cxn>
                  <a:cxn ang="0">
                    <a:pos x="109" y="776"/>
                  </a:cxn>
                  <a:cxn ang="0">
                    <a:pos x="134" y="661"/>
                  </a:cxn>
                  <a:cxn ang="0">
                    <a:pos x="84" y="589"/>
                  </a:cxn>
                  <a:cxn ang="0">
                    <a:pos x="7" y="598"/>
                  </a:cxn>
                  <a:cxn ang="0">
                    <a:pos x="7" y="598"/>
                  </a:cxn>
                  <a:cxn ang="0">
                    <a:pos x="7" y="598"/>
                  </a:cxn>
                  <a:cxn ang="0">
                    <a:pos x="7" y="598"/>
                  </a:cxn>
                  <a:cxn ang="0">
                    <a:pos x="7" y="598"/>
                  </a:cxn>
                  <a:cxn ang="0">
                    <a:pos x="7" y="598"/>
                  </a:cxn>
                  <a:cxn ang="0">
                    <a:pos x="42" y="521"/>
                  </a:cxn>
                  <a:cxn ang="0">
                    <a:pos x="42" y="449"/>
                  </a:cxn>
                  <a:cxn ang="0">
                    <a:pos x="7" y="340"/>
                  </a:cxn>
                  <a:cxn ang="0">
                    <a:pos x="7" y="340"/>
                  </a:cxn>
                  <a:cxn ang="0">
                    <a:pos x="7" y="340"/>
                  </a:cxn>
                  <a:cxn ang="0">
                    <a:pos x="7" y="340"/>
                  </a:cxn>
                  <a:cxn ang="0">
                    <a:pos x="76" y="396"/>
                  </a:cxn>
                  <a:cxn ang="0">
                    <a:pos x="166" y="510"/>
                  </a:cxn>
                  <a:cxn ang="0">
                    <a:pos x="175" y="423"/>
                  </a:cxn>
                  <a:cxn ang="0">
                    <a:pos x="76" y="294"/>
                  </a:cxn>
                  <a:cxn ang="0">
                    <a:pos x="7" y="210"/>
                  </a:cxn>
                  <a:cxn ang="0">
                    <a:pos x="7" y="210"/>
                  </a:cxn>
                  <a:cxn ang="0">
                    <a:pos x="7" y="156"/>
                  </a:cxn>
                  <a:cxn ang="0">
                    <a:pos x="95" y="281"/>
                  </a:cxn>
                  <a:cxn ang="0">
                    <a:pos x="193" y="449"/>
                  </a:cxn>
                  <a:cxn ang="0">
                    <a:pos x="253" y="410"/>
                  </a:cxn>
                  <a:cxn ang="0">
                    <a:pos x="334" y="283"/>
                  </a:cxn>
                  <a:cxn ang="0">
                    <a:pos x="436" y="129"/>
                  </a:cxn>
                  <a:cxn ang="0">
                    <a:pos x="520" y="21"/>
                  </a:cxn>
                  <a:cxn ang="0">
                    <a:pos x="513" y="96"/>
                  </a:cxn>
                  <a:cxn ang="0">
                    <a:pos x="430" y="249"/>
                  </a:cxn>
                </a:cxnLst>
                <a:rect l="0" t="0" r="r" b="b"/>
                <a:pathLst>
                  <a:path w="833" h="1263">
                    <a:moveTo>
                      <a:pt x="392" y="309"/>
                    </a:moveTo>
                    <a:lnTo>
                      <a:pt x="376" y="329"/>
                    </a:lnTo>
                    <a:lnTo>
                      <a:pt x="362" y="350"/>
                    </a:lnTo>
                    <a:lnTo>
                      <a:pt x="351" y="372"/>
                    </a:lnTo>
                    <a:lnTo>
                      <a:pt x="337" y="398"/>
                    </a:lnTo>
                    <a:lnTo>
                      <a:pt x="327" y="420"/>
                    </a:lnTo>
                    <a:lnTo>
                      <a:pt x="323" y="441"/>
                    </a:lnTo>
                    <a:lnTo>
                      <a:pt x="315" y="460"/>
                    </a:lnTo>
                    <a:lnTo>
                      <a:pt x="336" y="449"/>
                    </a:lnTo>
                    <a:lnTo>
                      <a:pt x="364" y="438"/>
                    </a:lnTo>
                    <a:lnTo>
                      <a:pt x="393" y="425"/>
                    </a:lnTo>
                    <a:lnTo>
                      <a:pt x="423" y="412"/>
                    </a:lnTo>
                    <a:lnTo>
                      <a:pt x="454" y="401"/>
                    </a:lnTo>
                    <a:lnTo>
                      <a:pt x="485" y="387"/>
                    </a:lnTo>
                    <a:lnTo>
                      <a:pt x="511" y="370"/>
                    </a:lnTo>
                    <a:lnTo>
                      <a:pt x="550" y="349"/>
                    </a:lnTo>
                    <a:lnTo>
                      <a:pt x="578" y="327"/>
                    </a:lnTo>
                    <a:lnTo>
                      <a:pt x="615" y="303"/>
                    </a:lnTo>
                    <a:lnTo>
                      <a:pt x="640" y="289"/>
                    </a:lnTo>
                    <a:lnTo>
                      <a:pt x="665" y="263"/>
                    </a:lnTo>
                    <a:lnTo>
                      <a:pt x="685" y="243"/>
                    </a:lnTo>
                    <a:lnTo>
                      <a:pt x="703" y="216"/>
                    </a:lnTo>
                    <a:lnTo>
                      <a:pt x="715" y="190"/>
                    </a:lnTo>
                    <a:lnTo>
                      <a:pt x="724" y="167"/>
                    </a:lnTo>
                    <a:lnTo>
                      <a:pt x="731" y="149"/>
                    </a:lnTo>
                    <a:lnTo>
                      <a:pt x="733" y="169"/>
                    </a:lnTo>
                    <a:lnTo>
                      <a:pt x="733" y="181"/>
                    </a:lnTo>
                    <a:lnTo>
                      <a:pt x="727" y="200"/>
                    </a:lnTo>
                    <a:lnTo>
                      <a:pt x="713" y="220"/>
                    </a:lnTo>
                    <a:lnTo>
                      <a:pt x="693" y="249"/>
                    </a:lnTo>
                    <a:lnTo>
                      <a:pt x="681" y="270"/>
                    </a:lnTo>
                    <a:lnTo>
                      <a:pt x="660" y="285"/>
                    </a:lnTo>
                    <a:lnTo>
                      <a:pt x="635" y="305"/>
                    </a:lnTo>
                    <a:lnTo>
                      <a:pt x="604" y="329"/>
                    </a:lnTo>
                    <a:lnTo>
                      <a:pt x="576" y="352"/>
                    </a:lnTo>
                    <a:lnTo>
                      <a:pt x="545" y="376"/>
                    </a:lnTo>
                    <a:lnTo>
                      <a:pt x="525" y="396"/>
                    </a:lnTo>
                    <a:lnTo>
                      <a:pt x="501" y="418"/>
                    </a:lnTo>
                    <a:lnTo>
                      <a:pt x="475" y="432"/>
                    </a:lnTo>
                    <a:lnTo>
                      <a:pt x="448" y="449"/>
                    </a:lnTo>
                    <a:lnTo>
                      <a:pt x="420" y="465"/>
                    </a:lnTo>
                    <a:lnTo>
                      <a:pt x="393" y="480"/>
                    </a:lnTo>
                    <a:lnTo>
                      <a:pt x="371" y="492"/>
                    </a:lnTo>
                    <a:lnTo>
                      <a:pt x="342" y="507"/>
                    </a:lnTo>
                    <a:lnTo>
                      <a:pt x="323" y="516"/>
                    </a:lnTo>
                    <a:lnTo>
                      <a:pt x="314" y="521"/>
                    </a:lnTo>
                    <a:lnTo>
                      <a:pt x="323" y="536"/>
                    </a:lnTo>
                    <a:lnTo>
                      <a:pt x="333" y="550"/>
                    </a:lnTo>
                    <a:lnTo>
                      <a:pt x="348" y="570"/>
                    </a:lnTo>
                    <a:lnTo>
                      <a:pt x="374" y="576"/>
                    </a:lnTo>
                    <a:lnTo>
                      <a:pt x="393" y="578"/>
                    </a:lnTo>
                    <a:lnTo>
                      <a:pt x="424" y="583"/>
                    </a:lnTo>
                    <a:lnTo>
                      <a:pt x="454" y="585"/>
                    </a:lnTo>
                    <a:lnTo>
                      <a:pt x="454" y="585"/>
                    </a:lnTo>
                    <a:lnTo>
                      <a:pt x="488" y="585"/>
                    </a:lnTo>
                    <a:lnTo>
                      <a:pt x="519" y="589"/>
                    </a:lnTo>
                    <a:lnTo>
                      <a:pt x="551" y="590"/>
                    </a:lnTo>
                    <a:lnTo>
                      <a:pt x="581" y="596"/>
                    </a:lnTo>
                    <a:lnTo>
                      <a:pt x="606" y="600"/>
                    </a:lnTo>
                    <a:lnTo>
                      <a:pt x="634" y="607"/>
                    </a:lnTo>
                    <a:lnTo>
                      <a:pt x="654" y="614"/>
                    </a:lnTo>
                    <a:lnTo>
                      <a:pt x="677" y="625"/>
                    </a:lnTo>
                    <a:lnTo>
                      <a:pt x="694" y="636"/>
                    </a:lnTo>
                    <a:lnTo>
                      <a:pt x="721" y="647"/>
                    </a:lnTo>
                    <a:lnTo>
                      <a:pt x="750" y="661"/>
                    </a:lnTo>
                    <a:lnTo>
                      <a:pt x="781" y="674"/>
                    </a:lnTo>
                    <a:lnTo>
                      <a:pt x="805" y="683"/>
                    </a:lnTo>
                    <a:lnTo>
                      <a:pt x="832" y="692"/>
                    </a:lnTo>
                    <a:lnTo>
                      <a:pt x="811" y="698"/>
                    </a:lnTo>
                    <a:lnTo>
                      <a:pt x="790" y="696"/>
                    </a:lnTo>
                    <a:lnTo>
                      <a:pt x="767" y="691"/>
                    </a:lnTo>
                    <a:lnTo>
                      <a:pt x="743" y="683"/>
                    </a:lnTo>
                    <a:lnTo>
                      <a:pt x="709" y="672"/>
                    </a:lnTo>
                    <a:lnTo>
                      <a:pt x="690" y="667"/>
                    </a:lnTo>
                    <a:lnTo>
                      <a:pt x="669" y="661"/>
                    </a:lnTo>
                    <a:lnTo>
                      <a:pt x="643" y="656"/>
                    </a:lnTo>
                    <a:lnTo>
                      <a:pt x="613" y="652"/>
                    </a:lnTo>
                    <a:lnTo>
                      <a:pt x="579" y="649"/>
                    </a:lnTo>
                    <a:lnTo>
                      <a:pt x="545" y="645"/>
                    </a:lnTo>
                    <a:lnTo>
                      <a:pt x="508" y="643"/>
                    </a:lnTo>
                    <a:lnTo>
                      <a:pt x="479" y="643"/>
                    </a:lnTo>
                    <a:lnTo>
                      <a:pt x="446" y="641"/>
                    </a:lnTo>
                    <a:lnTo>
                      <a:pt x="421" y="640"/>
                    </a:lnTo>
                    <a:lnTo>
                      <a:pt x="392" y="638"/>
                    </a:lnTo>
                    <a:lnTo>
                      <a:pt x="359" y="631"/>
                    </a:lnTo>
                    <a:lnTo>
                      <a:pt x="323" y="623"/>
                    </a:lnTo>
                    <a:lnTo>
                      <a:pt x="290" y="614"/>
                    </a:lnTo>
                    <a:lnTo>
                      <a:pt x="252" y="609"/>
                    </a:lnTo>
                    <a:lnTo>
                      <a:pt x="264" y="631"/>
                    </a:lnTo>
                    <a:lnTo>
                      <a:pt x="278" y="660"/>
                    </a:lnTo>
                    <a:lnTo>
                      <a:pt x="293" y="696"/>
                    </a:lnTo>
                    <a:lnTo>
                      <a:pt x="297" y="723"/>
                    </a:lnTo>
                    <a:lnTo>
                      <a:pt x="299" y="756"/>
                    </a:lnTo>
                    <a:lnTo>
                      <a:pt x="297" y="780"/>
                    </a:lnTo>
                    <a:lnTo>
                      <a:pt x="295" y="805"/>
                    </a:lnTo>
                    <a:lnTo>
                      <a:pt x="292" y="840"/>
                    </a:lnTo>
                    <a:lnTo>
                      <a:pt x="289" y="885"/>
                    </a:lnTo>
                    <a:lnTo>
                      <a:pt x="290" y="923"/>
                    </a:lnTo>
                    <a:lnTo>
                      <a:pt x="292" y="963"/>
                    </a:lnTo>
                    <a:lnTo>
                      <a:pt x="292" y="994"/>
                    </a:lnTo>
                    <a:lnTo>
                      <a:pt x="289" y="1025"/>
                    </a:lnTo>
                    <a:lnTo>
                      <a:pt x="280" y="1056"/>
                    </a:lnTo>
                    <a:lnTo>
                      <a:pt x="268" y="1094"/>
                    </a:lnTo>
                    <a:lnTo>
                      <a:pt x="258" y="1121"/>
                    </a:lnTo>
                    <a:lnTo>
                      <a:pt x="244" y="1145"/>
                    </a:lnTo>
                    <a:lnTo>
                      <a:pt x="230" y="1176"/>
                    </a:lnTo>
                    <a:lnTo>
                      <a:pt x="218" y="1194"/>
                    </a:lnTo>
                    <a:lnTo>
                      <a:pt x="196" y="1218"/>
                    </a:lnTo>
                    <a:lnTo>
                      <a:pt x="168" y="1238"/>
                    </a:lnTo>
                    <a:lnTo>
                      <a:pt x="144" y="1262"/>
                    </a:lnTo>
                    <a:lnTo>
                      <a:pt x="141" y="1236"/>
                    </a:lnTo>
                    <a:lnTo>
                      <a:pt x="144" y="1205"/>
                    </a:lnTo>
                    <a:lnTo>
                      <a:pt x="148" y="1172"/>
                    </a:lnTo>
                    <a:lnTo>
                      <a:pt x="151" y="1143"/>
                    </a:lnTo>
                    <a:lnTo>
                      <a:pt x="159" y="1121"/>
                    </a:lnTo>
                    <a:lnTo>
                      <a:pt x="166" y="1092"/>
                    </a:lnTo>
                    <a:lnTo>
                      <a:pt x="178" y="1061"/>
                    </a:lnTo>
                    <a:lnTo>
                      <a:pt x="184" y="1036"/>
                    </a:lnTo>
                    <a:lnTo>
                      <a:pt x="185" y="1012"/>
                    </a:lnTo>
                    <a:lnTo>
                      <a:pt x="191" y="969"/>
                    </a:lnTo>
                    <a:lnTo>
                      <a:pt x="196" y="923"/>
                    </a:lnTo>
                    <a:lnTo>
                      <a:pt x="200" y="883"/>
                    </a:lnTo>
                    <a:lnTo>
                      <a:pt x="205" y="843"/>
                    </a:lnTo>
                    <a:lnTo>
                      <a:pt x="210" y="801"/>
                    </a:lnTo>
                    <a:lnTo>
                      <a:pt x="212" y="772"/>
                    </a:lnTo>
                    <a:lnTo>
                      <a:pt x="212" y="749"/>
                    </a:lnTo>
                    <a:lnTo>
                      <a:pt x="213" y="720"/>
                    </a:lnTo>
                    <a:lnTo>
                      <a:pt x="212" y="687"/>
                    </a:lnTo>
                    <a:lnTo>
                      <a:pt x="209" y="669"/>
                    </a:lnTo>
                    <a:lnTo>
                      <a:pt x="202" y="641"/>
                    </a:lnTo>
                    <a:lnTo>
                      <a:pt x="196" y="607"/>
                    </a:lnTo>
                    <a:lnTo>
                      <a:pt x="184" y="632"/>
                    </a:lnTo>
                    <a:lnTo>
                      <a:pt x="171" y="660"/>
                    </a:lnTo>
                    <a:lnTo>
                      <a:pt x="159" y="687"/>
                    </a:lnTo>
                    <a:lnTo>
                      <a:pt x="151" y="718"/>
                    </a:lnTo>
                    <a:lnTo>
                      <a:pt x="144" y="751"/>
                    </a:lnTo>
                    <a:lnTo>
                      <a:pt x="138" y="776"/>
                    </a:lnTo>
                    <a:lnTo>
                      <a:pt x="135" y="807"/>
                    </a:lnTo>
                    <a:lnTo>
                      <a:pt x="129" y="843"/>
                    </a:lnTo>
                    <a:lnTo>
                      <a:pt x="125" y="883"/>
                    </a:lnTo>
                    <a:lnTo>
                      <a:pt x="120" y="916"/>
                    </a:lnTo>
                    <a:lnTo>
                      <a:pt x="116" y="956"/>
                    </a:lnTo>
                    <a:lnTo>
                      <a:pt x="113" y="987"/>
                    </a:lnTo>
                    <a:lnTo>
                      <a:pt x="106" y="1021"/>
                    </a:lnTo>
                    <a:lnTo>
                      <a:pt x="101" y="1054"/>
                    </a:lnTo>
                    <a:lnTo>
                      <a:pt x="95" y="1078"/>
                    </a:lnTo>
                    <a:lnTo>
                      <a:pt x="82" y="1101"/>
                    </a:lnTo>
                    <a:lnTo>
                      <a:pt x="67" y="1129"/>
                    </a:lnTo>
                    <a:lnTo>
                      <a:pt x="50" y="1154"/>
                    </a:lnTo>
                    <a:lnTo>
                      <a:pt x="32" y="1180"/>
                    </a:lnTo>
                    <a:lnTo>
                      <a:pt x="17" y="1192"/>
                    </a:lnTo>
                    <a:lnTo>
                      <a:pt x="7" y="1180"/>
                    </a:lnTo>
                    <a:lnTo>
                      <a:pt x="7" y="1114"/>
                    </a:lnTo>
                    <a:lnTo>
                      <a:pt x="7" y="1114"/>
                    </a:lnTo>
                    <a:lnTo>
                      <a:pt x="7" y="1180"/>
                    </a:lnTo>
                    <a:lnTo>
                      <a:pt x="7" y="1114"/>
                    </a:lnTo>
                    <a:lnTo>
                      <a:pt x="7" y="1114"/>
                    </a:lnTo>
                    <a:lnTo>
                      <a:pt x="7" y="1114"/>
                    </a:lnTo>
                    <a:lnTo>
                      <a:pt x="7" y="1114"/>
                    </a:lnTo>
                    <a:lnTo>
                      <a:pt x="7" y="1051"/>
                    </a:lnTo>
                    <a:lnTo>
                      <a:pt x="7" y="1051"/>
                    </a:lnTo>
                    <a:lnTo>
                      <a:pt x="16" y="1025"/>
                    </a:lnTo>
                    <a:lnTo>
                      <a:pt x="30" y="992"/>
                    </a:lnTo>
                    <a:lnTo>
                      <a:pt x="42" y="963"/>
                    </a:lnTo>
                    <a:lnTo>
                      <a:pt x="54" y="931"/>
                    </a:lnTo>
                    <a:lnTo>
                      <a:pt x="66" y="901"/>
                    </a:lnTo>
                    <a:lnTo>
                      <a:pt x="79" y="869"/>
                    </a:lnTo>
                    <a:lnTo>
                      <a:pt x="88" y="838"/>
                    </a:lnTo>
                    <a:lnTo>
                      <a:pt x="98" y="807"/>
                    </a:lnTo>
                    <a:lnTo>
                      <a:pt x="109" y="776"/>
                    </a:lnTo>
                    <a:lnTo>
                      <a:pt x="113" y="754"/>
                    </a:lnTo>
                    <a:lnTo>
                      <a:pt x="122" y="731"/>
                    </a:lnTo>
                    <a:lnTo>
                      <a:pt x="129" y="701"/>
                    </a:lnTo>
                    <a:lnTo>
                      <a:pt x="138" y="680"/>
                    </a:lnTo>
                    <a:lnTo>
                      <a:pt x="134" y="661"/>
                    </a:lnTo>
                    <a:lnTo>
                      <a:pt x="131" y="640"/>
                    </a:lnTo>
                    <a:lnTo>
                      <a:pt x="132" y="621"/>
                    </a:lnTo>
                    <a:lnTo>
                      <a:pt x="137" y="600"/>
                    </a:lnTo>
                    <a:lnTo>
                      <a:pt x="113" y="596"/>
                    </a:lnTo>
                    <a:lnTo>
                      <a:pt x="84" y="589"/>
                    </a:lnTo>
                    <a:lnTo>
                      <a:pt x="59" y="605"/>
                    </a:lnTo>
                    <a:lnTo>
                      <a:pt x="35" y="618"/>
                    </a:lnTo>
                    <a:lnTo>
                      <a:pt x="10" y="631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32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98"/>
                    </a:lnTo>
                    <a:lnTo>
                      <a:pt x="7" y="532"/>
                    </a:lnTo>
                    <a:lnTo>
                      <a:pt x="16" y="532"/>
                    </a:lnTo>
                    <a:lnTo>
                      <a:pt x="42" y="521"/>
                    </a:lnTo>
                    <a:lnTo>
                      <a:pt x="48" y="505"/>
                    </a:lnTo>
                    <a:lnTo>
                      <a:pt x="54" y="490"/>
                    </a:lnTo>
                    <a:lnTo>
                      <a:pt x="60" y="474"/>
                    </a:lnTo>
                    <a:lnTo>
                      <a:pt x="59" y="469"/>
                    </a:lnTo>
                    <a:lnTo>
                      <a:pt x="42" y="449"/>
                    </a:lnTo>
                    <a:lnTo>
                      <a:pt x="19" y="427"/>
                    </a:lnTo>
                    <a:lnTo>
                      <a:pt x="0" y="405"/>
                    </a:lnTo>
                    <a:lnTo>
                      <a:pt x="7" y="403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4" y="334"/>
                    </a:lnTo>
                    <a:lnTo>
                      <a:pt x="35" y="358"/>
                    </a:lnTo>
                    <a:lnTo>
                      <a:pt x="60" y="380"/>
                    </a:lnTo>
                    <a:lnTo>
                      <a:pt x="76" y="396"/>
                    </a:lnTo>
                    <a:lnTo>
                      <a:pt x="89" y="416"/>
                    </a:lnTo>
                    <a:lnTo>
                      <a:pt x="110" y="443"/>
                    </a:lnTo>
                    <a:lnTo>
                      <a:pt x="128" y="465"/>
                    </a:lnTo>
                    <a:lnTo>
                      <a:pt x="144" y="485"/>
                    </a:lnTo>
                    <a:lnTo>
                      <a:pt x="166" y="510"/>
                    </a:lnTo>
                    <a:lnTo>
                      <a:pt x="175" y="501"/>
                    </a:lnTo>
                    <a:lnTo>
                      <a:pt x="185" y="481"/>
                    </a:lnTo>
                    <a:lnTo>
                      <a:pt x="196" y="465"/>
                    </a:lnTo>
                    <a:lnTo>
                      <a:pt x="190" y="449"/>
                    </a:lnTo>
                    <a:lnTo>
                      <a:pt x="175" y="423"/>
                    </a:lnTo>
                    <a:lnTo>
                      <a:pt x="160" y="398"/>
                    </a:lnTo>
                    <a:lnTo>
                      <a:pt x="144" y="374"/>
                    </a:lnTo>
                    <a:lnTo>
                      <a:pt x="128" y="352"/>
                    </a:lnTo>
                    <a:lnTo>
                      <a:pt x="100" y="323"/>
                    </a:lnTo>
                    <a:lnTo>
                      <a:pt x="76" y="294"/>
                    </a:lnTo>
                    <a:lnTo>
                      <a:pt x="56" y="272"/>
                    </a:lnTo>
                    <a:lnTo>
                      <a:pt x="38" y="252"/>
                    </a:lnTo>
                    <a:lnTo>
                      <a:pt x="19" y="229"/>
                    </a:lnTo>
                    <a:lnTo>
                      <a:pt x="7" y="210"/>
                    </a:lnTo>
                    <a:lnTo>
                      <a:pt x="7" y="210"/>
                    </a:lnTo>
                    <a:lnTo>
                      <a:pt x="7" y="210"/>
                    </a:lnTo>
                    <a:lnTo>
                      <a:pt x="7" y="210"/>
                    </a:lnTo>
                    <a:lnTo>
                      <a:pt x="7" y="145"/>
                    </a:lnTo>
                    <a:lnTo>
                      <a:pt x="7" y="210"/>
                    </a:lnTo>
                    <a:lnTo>
                      <a:pt x="7" y="210"/>
                    </a:lnTo>
                    <a:lnTo>
                      <a:pt x="7" y="210"/>
                    </a:lnTo>
                    <a:lnTo>
                      <a:pt x="7" y="145"/>
                    </a:lnTo>
                    <a:lnTo>
                      <a:pt x="7" y="145"/>
                    </a:lnTo>
                    <a:lnTo>
                      <a:pt x="7" y="174"/>
                    </a:lnTo>
                    <a:lnTo>
                      <a:pt x="7" y="156"/>
                    </a:lnTo>
                    <a:lnTo>
                      <a:pt x="14" y="180"/>
                    </a:lnTo>
                    <a:lnTo>
                      <a:pt x="36" y="205"/>
                    </a:lnTo>
                    <a:lnTo>
                      <a:pt x="54" y="229"/>
                    </a:lnTo>
                    <a:lnTo>
                      <a:pt x="79" y="261"/>
                    </a:lnTo>
                    <a:lnTo>
                      <a:pt x="95" y="281"/>
                    </a:lnTo>
                    <a:lnTo>
                      <a:pt x="116" y="309"/>
                    </a:lnTo>
                    <a:lnTo>
                      <a:pt x="135" y="345"/>
                    </a:lnTo>
                    <a:lnTo>
                      <a:pt x="153" y="372"/>
                    </a:lnTo>
                    <a:lnTo>
                      <a:pt x="169" y="401"/>
                    </a:lnTo>
                    <a:lnTo>
                      <a:pt x="193" y="449"/>
                    </a:lnTo>
                    <a:lnTo>
                      <a:pt x="202" y="474"/>
                    </a:lnTo>
                    <a:lnTo>
                      <a:pt x="208" y="490"/>
                    </a:lnTo>
                    <a:lnTo>
                      <a:pt x="219" y="465"/>
                    </a:lnTo>
                    <a:lnTo>
                      <a:pt x="236" y="438"/>
                    </a:lnTo>
                    <a:lnTo>
                      <a:pt x="253" y="410"/>
                    </a:lnTo>
                    <a:lnTo>
                      <a:pt x="268" y="383"/>
                    </a:lnTo>
                    <a:lnTo>
                      <a:pt x="283" y="358"/>
                    </a:lnTo>
                    <a:lnTo>
                      <a:pt x="297" y="334"/>
                    </a:lnTo>
                    <a:lnTo>
                      <a:pt x="314" y="312"/>
                    </a:lnTo>
                    <a:lnTo>
                      <a:pt x="334" y="283"/>
                    </a:lnTo>
                    <a:lnTo>
                      <a:pt x="356" y="254"/>
                    </a:lnTo>
                    <a:lnTo>
                      <a:pt x="377" y="221"/>
                    </a:lnTo>
                    <a:lnTo>
                      <a:pt x="399" y="189"/>
                    </a:lnTo>
                    <a:lnTo>
                      <a:pt x="416" y="161"/>
                    </a:lnTo>
                    <a:lnTo>
                      <a:pt x="436" y="129"/>
                    </a:lnTo>
                    <a:lnTo>
                      <a:pt x="452" y="107"/>
                    </a:lnTo>
                    <a:lnTo>
                      <a:pt x="473" y="85"/>
                    </a:lnTo>
                    <a:lnTo>
                      <a:pt x="491" y="69"/>
                    </a:lnTo>
                    <a:lnTo>
                      <a:pt x="505" y="49"/>
                    </a:lnTo>
                    <a:lnTo>
                      <a:pt x="520" y="21"/>
                    </a:lnTo>
                    <a:lnTo>
                      <a:pt x="534" y="0"/>
                    </a:lnTo>
                    <a:lnTo>
                      <a:pt x="531" y="18"/>
                    </a:lnTo>
                    <a:lnTo>
                      <a:pt x="528" y="43"/>
                    </a:lnTo>
                    <a:lnTo>
                      <a:pt x="523" y="70"/>
                    </a:lnTo>
                    <a:lnTo>
                      <a:pt x="513" y="96"/>
                    </a:lnTo>
                    <a:lnTo>
                      <a:pt x="501" y="120"/>
                    </a:lnTo>
                    <a:lnTo>
                      <a:pt x="482" y="154"/>
                    </a:lnTo>
                    <a:lnTo>
                      <a:pt x="467" y="183"/>
                    </a:lnTo>
                    <a:lnTo>
                      <a:pt x="449" y="220"/>
                    </a:lnTo>
                    <a:lnTo>
                      <a:pt x="430" y="249"/>
                    </a:lnTo>
                    <a:lnTo>
                      <a:pt x="410" y="283"/>
                    </a:lnTo>
                    <a:lnTo>
                      <a:pt x="392" y="309"/>
                    </a:lnTo>
                  </a:path>
                </a:pathLst>
              </a:custGeom>
              <a:solidFill>
                <a:srgbClr val="037C03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080" name="Group 8"/>
              <p:cNvGrpSpPr>
                <a:grpSpLocks/>
              </p:cNvGrpSpPr>
              <p:nvPr/>
            </p:nvGrpSpPr>
            <p:grpSpPr bwMode="auto">
              <a:xfrm>
                <a:off x="215" y="1772"/>
                <a:ext cx="1226" cy="1195"/>
                <a:chOff x="215" y="1772"/>
                <a:chExt cx="1226" cy="1195"/>
              </a:xfrm>
            </p:grpSpPr>
            <p:sp>
              <p:nvSpPr>
                <p:cNvPr id="3081" name="Freeform 9"/>
                <p:cNvSpPr>
                  <a:spLocks/>
                </p:cNvSpPr>
                <p:nvPr/>
              </p:nvSpPr>
              <p:spPr bwMode="auto">
                <a:xfrm>
                  <a:off x="331" y="1772"/>
                  <a:ext cx="1110" cy="1113"/>
                </a:xfrm>
                <a:custGeom>
                  <a:avLst/>
                  <a:gdLst/>
                  <a:ahLst/>
                  <a:cxnLst>
                    <a:cxn ang="0">
                      <a:pos x="422" y="140"/>
                    </a:cxn>
                    <a:cxn ang="0">
                      <a:pos x="512" y="47"/>
                    </a:cxn>
                    <a:cxn ang="0">
                      <a:pos x="619" y="10"/>
                    </a:cxn>
                    <a:cxn ang="0">
                      <a:pos x="738" y="9"/>
                    </a:cxn>
                    <a:cxn ang="0">
                      <a:pos x="768" y="23"/>
                    </a:cxn>
                    <a:cxn ang="0">
                      <a:pos x="688" y="49"/>
                    </a:cxn>
                    <a:cxn ang="0">
                      <a:pos x="596" y="85"/>
                    </a:cxn>
                    <a:cxn ang="0">
                      <a:pos x="493" y="180"/>
                    </a:cxn>
                    <a:cxn ang="0">
                      <a:pos x="484" y="307"/>
                    </a:cxn>
                    <a:cxn ang="0">
                      <a:pos x="637" y="229"/>
                    </a:cxn>
                    <a:cxn ang="0">
                      <a:pos x="762" y="220"/>
                    </a:cxn>
                    <a:cxn ang="0">
                      <a:pos x="895" y="236"/>
                    </a:cxn>
                    <a:cxn ang="0">
                      <a:pos x="1052" y="260"/>
                    </a:cxn>
                    <a:cxn ang="0">
                      <a:pos x="1055" y="262"/>
                    </a:cxn>
                    <a:cxn ang="0">
                      <a:pos x="903" y="271"/>
                    </a:cxn>
                    <a:cxn ang="0">
                      <a:pos x="764" y="274"/>
                    </a:cxn>
                    <a:cxn ang="0">
                      <a:pos x="643" y="294"/>
                    </a:cxn>
                    <a:cxn ang="0">
                      <a:pos x="507" y="338"/>
                    </a:cxn>
                    <a:cxn ang="0">
                      <a:pos x="562" y="404"/>
                    </a:cxn>
                    <a:cxn ang="0">
                      <a:pos x="601" y="465"/>
                    </a:cxn>
                    <a:cxn ang="0">
                      <a:pos x="465" y="407"/>
                    </a:cxn>
                    <a:cxn ang="0">
                      <a:pos x="438" y="444"/>
                    </a:cxn>
                    <a:cxn ang="0">
                      <a:pos x="586" y="475"/>
                    </a:cxn>
                    <a:cxn ang="0">
                      <a:pos x="712" y="515"/>
                    </a:cxn>
                    <a:cxn ang="0">
                      <a:pos x="811" y="620"/>
                    </a:cxn>
                    <a:cxn ang="0">
                      <a:pos x="886" y="766"/>
                    </a:cxn>
                    <a:cxn ang="0">
                      <a:pos x="871" y="789"/>
                    </a:cxn>
                    <a:cxn ang="0">
                      <a:pos x="768" y="698"/>
                    </a:cxn>
                    <a:cxn ang="0">
                      <a:pos x="656" y="598"/>
                    </a:cxn>
                    <a:cxn ang="0">
                      <a:pos x="534" y="529"/>
                    </a:cxn>
                    <a:cxn ang="0">
                      <a:pos x="457" y="507"/>
                    </a:cxn>
                    <a:cxn ang="0">
                      <a:pos x="521" y="618"/>
                    </a:cxn>
                    <a:cxn ang="0">
                      <a:pos x="602" y="766"/>
                    </a:cxn>
                    <a:cxn ang="0">
                      <a:pos x="647" y="899"/>
                    </a:cxn>
                    <a:cxn ang="0">
                      <a:pos x="644" y="1022"/>
                    </a:cxn>
                    <a:cxn ang="0">
                      <a:pos x="587" y="886"/>
                    </a:cxn>
                    <a:cxn ang="0">
                      <a:pos x="526" y="737"/>
                    </a:cxn>
                    <a:cxn ang="0">
                      <a:pos x="458" y="606"/>
                    </a:cxn>
                    <a:cxn ang="0">
                      <a:pos x="397" y="487"/>
                    </a:cxn>
                    <a:cxn ang="0">
                      <a:pos x="291" y="555"/>
                    </a:cxn>
                    <a:cxn ang="0">
                      <a:pos x="204" y="722"/>
                    </a:cxn>
                    <a:cxn ang="0">
                      <a:pos x="130" y="891"/>
                    </a:cxn>
                    <a:cxn ang="0">
                      <a:pos x="47" y="1048"/>
                    </a:cxn>
                    <a:cxn ang="0">
                      <a:pos x="22" y="1030"/>
                    </a:cxn>
                    <a:cxn ang="0">
                      <a:pos x="120" y="833"/>
                    </a:cxn>
                    <a:cxn ang="0">
                      <a:pos x="207" y="678"/>
                    </a:cxn>
                    <a:cxn ang="0">
                      <a:pos x="284" y="529"/>
                    </a:cxn>
                    <a:cxn ang="0">
                      <a:pos x="352" y="411"/>
                    </a:cxn>
                    <a:cxn ang="0">
                      <a:pos x="251" y="272"/>
                    </a:cxn>
                    <a:cxn ang="0">
                      <a:pos x="111" y="196"/>
                    </a:cxn>
                    <a:cxn ang="0">
                      <a:pos x="52" y="156"/>
                    </a:cxn>
                    <a:cxn ang="0">
                      <a:pos x="159" y="200"/>
                    </a:cxn>
                    <a:cxn ang="0">
                      <a:pos x="309" y="296"/>
                    </a:cxn>
                  </a:cxnLst>
                  <a:rect l="0" t="0" r="r" b="b"/>
                  <a:pathLst>
                    <a:path w="1110" h="1113">
                      <a:moveTo>
                        <a:pt x="349" y="283"/>
                      </a:moveTo>
                      <a:lnTo>
                        <a:pt x="358" y="256"/>
                      </a:lnTo>
                      <a:lnTo>
                        <a:pt x="371" y="225"/>
                      </a:lnTo>
                      <a:lnTo>
                        <a:pt x="386" y="194"/>
                      </a:lnTo>
                      <a:lnTo>
                        <a:pt x="404" y="167"/>
                      </a:lnTo>
                      <a:lnTo>
                        <a:pt x="422" y="140"/>
                      </a:lnTo>
                      <a:lnTo>
                        <a:pt x="435" y="120"/>
                      </a:lnTo>
                      <a:lnTo>
                        <a:pt x="450" y="101"/>
                      </a:lnTo>
                      <a:lnTo>
                        <a:pt x="466" y="85"/>
                      </a:lnTo>
                      <a:lnTo>
                        <a:pt x="481" y="70"/>
                      </a:lnTo>
                      <a:lnTo>
                        <a:pt x="495" y="58"/>
                      </a:lnTo>
                      <a:lnTo>
                        <a:pt x="512" y="47"/>
                      </a:lnTo>
                      <a:lnTo>
                        <a:pt x="527" y="36"/>
                      </a:lnTo>
                      <a:lnTo>
                        <a:pt x="543" y="29"/>
                      </a:lnTo>
                      <a:lnTo>
                        <a:pt x="562" y="23"/>
                      </a:lnTo>
                      <a:lnTo>
                        <a:pt x="582" y="18"/>
                      </a:lnTo>
                      <a:lnTo>
                        <a:pt x="600" y="12"/>
                      </a:lnTo>
                      <a:lnTo>
                        <a:pt x="619" y="10"/>
                      </a:lnTo>
                      <a:lnTo>
                        <a:pt x="638" y="9"/>
                      </a:lnTo>
                      <a:lnTo>
                        <a:pt x="658" y="7"/>
                      </a:lnTo>
                      <a:lnTo>
                        <a:pt x="684" y="3"/>
                      </a:lnTo>
                      <a:lnTo>
                        <a:pt x="703" y="7"/>
                      </a:lnTo>
                      <a:lnTo>
                        <a:pt x="721" y="9"/>
                      </a:lnTo>
                      <a:lnTo>
                        <a:pt x="738" y="9"/>
                      </a:lnTo>
                      <a:lnTo>
                        <a:pt x="755" y="7"/>
                      </a:lnTo>
                      <a:lnTo>
                        <a:pt x="775" y="3"/>
                      </a:lnTo>
                      <a:lnTo>
                        <a:pt x="795" y="0"/>
                      </a:lnTo>
                      <a:lnTo>
                        <a:pt x="785" y="7"/>
                      </a:lnTo>
                      <a:lnTo>
                        <a:pt x="775" y="14"/>
                      </a:lnTo>
                      <a:lnTo>
                        <a:pt x="768" y="23"/>
                      </a:lnTo>
                      <a:lnTo>
                        <a:pt x="760" y="34"/>
                      </a:lnTo>
                      <a:lnTo>
                        <a:pt x="746" y="34"/>
                      </a:lnTo>
                      <a:lnTo>
                        <a:pt x="729" y="36"/>
                      </a:lnTo>
                      <a:lnTo>
                        <a:pt x="717" y="40"/>
                      </a:lnTo>
                      <a:lnTo>
                        <a:pt x="703" y="45"/>
                      </a:lnTo>
                      <a:lnTo>
                        <a:pt x="688" y="49"/>
                      </a:lnTo>
                      <a:lnTo>
                        <a:pt x="674" y="52"/>
                      </a:lnTo>
                      <a:lnTo>
                        <a:pt x="658" y="58"/>
                      </a:lnTo>
                      <a:lnTo>
                        <a:pt x="643" y="63"/>
                      </a:lnTo>
                      <a:lnTo>
                        <a:pt x="626" y="70"/>
                      </a:lnTo>
                      <a:lnTo>
                        <a:pt x="611" y="78"/>
                      </a:lnTo>
                      <a:lnTo>
                        <a:pt x="596" y="85"/>
                      </a:lnTo>
                      <a:lnTo>
                        <a:pt x="578" y="96"/>
                      </a:lnTo>
                      <a:lnTo>
                        <a:pt x="562" y="107"/>
                      </a:lnTo>
                      <a:lnTo>
                        <a:pt x="544" y="120"/>
                      </a:lnTo>
                      <a:lnTo>
                        <a:pt x="527" y="134"/>
                      </a:lnTo>
                      <a:lnTo>
                        <a:pt x="508" y="156"/>
                      </a:lnTo>
                      <a:lnTo>
                        <a:pt x="493" y="180"/>
                      </a:lnTo>
                      <a:lnTo>
                        <a:pt x="477" y="211"/>
                      </a:lnTo>
                      <a:lnTo>
                        <a:pt x="459" y="251"/>
                      </a:lnTo>
                      <a:lnTo>
                        <a:pt x="442" y="294"/>
                      </a:lnTo>
                      <a:lnTo>
                        <a:pt x="422" y="347"/>
                      </a:lnTo>
                      <a:lnTo>
                        <a:pt x="456" y="325"/>
                      </a:lnTo>
                      <a:lnTo>
                        <a:pt x="484" y="307"/>
                      </a:lnTo>
                      <a:lnTo>
                        <a:pt x="522" y="282"/>
                      </a:lnTo>
                      <a:lnTo>
                        <a:pt x="562" y="256"/>
                      </a:lnTo>
                      <a:lnTo>
                        <a:pt x="578" y="251"/>
                      </a:lnTo>
                      <a:lnTo>
                        <a:pt x="596" y="242"/>
                      </a:lnTo>
                      <a:lnTo>
                        <a:pt x="615" y="236"/>
                      </a:lnTo>
                      <a:lnTo>
                        <a:pt x="637" y="229"/>
                      </a:lnTo>
                      <a:lnTo>
                        <a:pt x="660" y="223"/>
                      </a:lnTo>
                      <a:lnTo>
                        <a:pt x="680" y="222"/>
                      </a:lnTo>
                      <a:lnTo>
                        <a:pt x="697" y="220"/>
                      </a:lnTo>
                      <a:lnTo>
                        <a:pt x="722" y="216"/>
                      </a:lnTo>
                      <a:lnTo>
                        <a:pt x="744" y="218"/>
                      </a:lnTo>
                      <a:lnTo>
                        <a:pt x="762" y="220"/>
                      </a:lnTo>
                      <a:lnTo>
                        <a:pt x="786" y="223"/>
                      </a:lnTo>
                      <a:lnTo>
                        <a:pt x="808" y="225"/>
                      </a:lnTo>
                      <a:lnTo>
                        <a:pt x="829" y="227"/>
                      </a:lnTo>
                      <a:lnTo>
                        <a:pt x="851" y="231"/>
                      </a:lnTo>
                      <a:lnTo>
                        <a:pt x="872" y="232"/>
                      </a:lnTo>
                      <a:lnTo>
                        <a:pt x="895" y="236"/>
                      </a:lnTo>
                      <a:lnTo>
                        <a:pt x="917" y="238"/>
                      </a:lnTo>
                      <a:lnTo>
                        <a:pt x="939" y="242"/>
                      </a:lnTo>
                      <a:lnTo>
                        <a:pt x="964" y="245"/>
                      </a:lnTo>
                      <a:lnTo>
                        <a:pt x="990" y="249"/>
                      </a:lnTo>
                      <a:lnTo>
                        <a:pt x="1014" y="252"/>
                      </a:lnTo>
                      <a:lnTo>
                        <a:pt x="1052" y="260"/>
                      </a:lnTo>
                      <a:lnTo>
                        <a:pt x="1066" y="258"/>
                      </a:lnTo>
                      <a:lnTo>
                        <a:pt x="1075" y="260"/>
                      </a:lnTo>
                      <a:lnTo>
                        <a:pt x="1087" y="265"/>
                      </a:lnTo>
                      <a:lnTo>
                        <a:pt x="1109" y="274"/>
                      </a:lnTo>
                      <a:lnTo>
                        <a:pt x="1071" y="265"/>
                      </a:lnTo>
                      <a:lnTo>
                        <a:pt x="1055" y="262"/>
                      </a:lnTo>
                      <a:lnTo>
                        <a:pt x="1038" y="262"/>
                      </a:lnTo>
                      <a:lnTo>
                        <a:pt x="1005" y="265"/>
                      </a:lnTo>
                      <a:lnTo>
                        <a:pt x="982" y="267"/>
                      </a:lnTo>
                      <a:lnTo>
                        <a:pt x="952" y="269"/>
                      </a:lnTo>
                      <a:lnTo>
                        <a:pt x="927" y="269"/>
                      </a:lnTo>
                      <a:lnTo>
                        <a:pt x="903" y="271"/>
                      </a:lnTo>
                      <a:lnTo>
                        <a:pt x="880" y="272"/>
                      </a:lnTo>
                      <a:lnTo>
                        <a:pt x="859" y="269"/>
                      </a:lnTo>
                      <a:lnTo>
                        <a:pt x="834" y="267"/>
                      </a:lnTo>
                      <a:lnTo>
                        <a:pt x="808" y="269"/>
                      </a:lnTo>
                      <a:lnTo>
                        <a:pt x="785" y="272"/>
                      </a:lnTo>
                      <a:lnTo>
                        <a:pt x="764" y="274"/>
                      </a:lnTo>
                      <a:lnTo>
                        <a:pt x="740" y="276"/>
                      </a:lnTo>
                      <a:lnTo>
                        <a:pt x="722" y="276"/>
                      </a:lnTo>
                      <a:lnTo>
                        <a:pt x="699" y="278"/>
                      </a:lnTo>
                      <a:lnTo>
                        <a:pt x="680" y="283"/>
                      </a:lnTo>
                      <a:lnTo>
                        <a:pt x="661" y="289"/>
                      </a:lnTo>
                      <a:lnTo>
                        <a:pt x="643" y="294"/>
                      </a:lnTo>
                      <a:lnTo>
                        <a:pt x="623" y="300"/>
                      </a:lnTo>
                      <a:lnTo>
                        <a:pt x="602" y="307"/>
                      </a:lnTo>
                      <a:lnTo>
                        <a:pt x="580" y="314"/>
                      </a:lnTo>
                      <a:lnTo>
                        <a:pt x="562" y="320"/>
                      </a:lnTo>
                      <a:lnTo>
                        <a:pt x="527" y="333"/>
                      </a:lnTo>
                      <a:lnTo>
                        <a:pt x="507" y="338"/>
                      </a:lnTo>
                      <a:lnTo>
                        <a:pt x="477" y="354"/>
                      </a:lnTo>
                      <a:lnTo>
                        <a:pt x="435" y="376"/>
                      </a:lnTo>
                      <a:lnTo>
                        <a:pt x="479" y="382"/>
                      </a:lnTo>
                      <a:lnTo>
                        <a:pt x="528" y="385"/>
                      </a:lnTo>
                      <a:lnTo>
                        <a:pt x="538" y="387"/>
                      </a:lnTo>
                      <a:lnTo>
                        <a:pt x="562" y="404"/>
                      </a:lnTo>
                      <a:lnTo>
                        <a:pt x="577" y="413"/>
                      </a:lnTo>
                      <a:lnTo>
                        <a:pt x="592" y="422"/>
                      </a:lnTo>
                      <a:lnTo>
                        <a:pt x="594" y="427"/>
                      </a:lnTo>
                      <a:lnTo>
                        <a:pt x="602" y="447"/>
                      </a:lnTo>
                      <a:lnTo>
                        <a:pt x="619" y="478"/>
                      </a:lnTo>
                      <a:lnTo>
                        <a:pt x="601" y="465"/>
                      </a:lnTo>
                      <a:lnTo>
                        <a:pt x="580" y="449"/>
                      </a:lnTo>
                      <a:lnTo>
                        <a:pt x="562" y="442"/>
                      </a:lnTo>
                      <a:lnTo>
                        <a:pt x="528" y="431"/>
                      </a:lnTo>
                      <a:lnTo>
                        <a:pt x="503" y="422"/>
                      </a:lnTo>
                      <a:lnTo>
                        <a:pt x="479" y="413"/>
                      </a:lnTo>
                      <a:lnTo>
                        <a:pt x="465" y="407"/>
                      </a:lnTo>
                      <a:lnTo>
                        <a:pt x="436" y="413"/>
                      </a:lnTo>
                      <a:lnTo>
                        <a:pt x="417" y="416"/>
                      </a:lnTo>
                      <a:lnTo>
                        <a:pt x="393" y="422"/>
                      </a:lnTo>
                      <a:lnTo>
                        <a:pt x="405" y="427"/>
                      </a:lnTo>
                      <a:lnTo>
                        <a:pt x="420" y="433"/>
                      </a:lnTo>
                      <a:lnTo>
                        <a:pt x="438" y="444"/>
                      </a:lnTo>
                      <a:lnTo>
                        <a:pt x="459" y="442"/>
                      </a:lnTo>
                      <a:lnTo>
                        <a:pt x="494" y="444"/>
                      </a:lnTo>
                      <a:lnTo>
                        <a:pt x="514" y="449"/>
                      </a:lnTo>
                      <a:lnTo>
                        <a:pt x="543" y="458"/>
                      </a:lnTo>
                      <a:lnTo>
                        <a:pt x="562" y="467"/>
                      </a:lnTo>
                      <a:lnTo>
                        <a:pt x="586" y="475"/>
                      </a:lnTo>
                      <a:lnTo>
                        <a:pt x="612" y="484"/>
                      </a:lnTo>
                      <a:lnTo>
                        <a:pt x="636" y="493"/>
                      </a:lnTo>
                      <a:lnTo>
                        <a:pt x="656" y="496"/>
                      </a:lnTo>
                      <a:lnTo>
                        <a:pt x="674" y="500"/>
                      </a:lnTo>
                      <a:lnTo>
                        <a:pt x="691" y="507"/>
                      </a:lnTo>
                      <a:lnTo>
                        <a:pt x="712" y="515"/>
                      </a:lnTo>
                      <a:lnTo>
                        <a:pt x="735" y="527"/>
                      </a:lnTo>
                      <a:lnTo>
                        <a:pt x="756" y="540"/>
                      </a:lnTo>
                      <a:lnTo>
                        <a:pt x="766" y="551"/>
                      </a:lnTo>
                      <a:lnTo>
                        <a:pt x="780" y="573"/>
                      </a:lnTo>
                      <a:lnTo>
                        <a:pt x="799" y="598"/>
                      </a:lnTo>
                      <a:lnTo>
                        <a:pt x="811" y="620"/>
                      </a:lnTo>
                      <a:lnTo>
                        <a:pt x="824" y="644"/>
                      </a:lnTo>
                      <a:lnTo>
                        <a:pt x="836" y="667"/>
                      </a:lnTo>
                      <a:lnTo>
                        <a:pt x="848" y="691"/>
                      </a:lnTo>
                      <a:lnTo>
                        <a:pt x="859" y="713"/>
                      </a:lnTo>
                      <a:lnTo>
                        <a:pt x="872" y="737"/>
                      </a:lnTo>
                      <a:lnTo>
                        <a:pt x="886" y="766"/>
                      </a:lnTo>
                      <a:lnTo>
                        <a:pt x="900" y="793"/>
                      </a:lnTo>
                      <a:lnTo>
                        <a:pt x="913" y="817"/>
                      </a:lnTo>
                      <a:lnTo>
                        <a:pt x="931" y="842"/>
                      </a:lnTo>
                      <a:lnTo>
                        <a:pt x="908" y="820"/>
                      </a:lnTo>
                      <a:lnTo>
                        <a:pt x="892" y="808"/>
                      </a:lnTo>
                      <a:lnTo>
                        <a:pt x="871" y="789"/>
                      </a:lnTo>
                      <a:lnTo>
                        <a:pt x="851" y="771"/>
                      </a:lnTo>
                      <a:lnTo>
                        <a:pt x="834" y="753"/>
                      </a:lnTo>
                      <a:lnTo>
                        <a:pt x="817" y="738"/>
                      </a:lnTo>
                      <a:lnTo>
                        <a:pt x="802" y="726"/>
                      </a:lnTo>
                      <a:lnTo>
                        <a:pt x="786" y="713"/>
                      </a:lnTo>
                      <a:lnTo>
                        <a:pt x="768" y="698"/>
                      </a:lnTo>
                      <a:lnTo>
                        <a:pt x="752" y="686"/>
                      </a:lnTo>
                      <a:lnTo>
                        <a:pt x="736" y="671"/>
                      </a:lnTo>
                      <a:lnTo>
                        <a:pt x="717" y="655"/>
                      </a:lnTo>
                      <a:lnTo>
                        <a:pt x="697" y="636"/>
                      </a:lnTo>
                      <a:lnTo>
                        <a:pt x="676" y="616"/>
                      </a:lnTo>
                      <a:lnTo>
                        <a:pt x="656" y="598"/>
                      </a:lnTo>
                      <a:lnTo>
                        <a:pt x="638" y="584"/>
                      </a:lnTo>
                      <a:lnTo>
                        <a:pt x="620" y="569"/>
                      </a:lnTo>
                      <a:lnTo>
                        <a:pt x="599" y="556"/>
                      </a:lnTo>
                      <a:lnTo>
                        <a:pt x="580" y="547"/>
                      </a:lnTo>
                      <a:lnTo>
                        <a:pt x="562" y="538"/>
                      </a:lnTo>
                      <a:lnTo>
                        <a:pt x="534" y="529"/>
                      </a:lnTo>
                      <a:lnTo>
                        <a:pt x="509" y="520"/>
                      </a:lnTo>
                      <a:lnTo>
                        <a:pt x="491" y="513"/>
                      </a:lnTo>
                      <a:lnTo>
                        <a:pt x="471" y="505"/>
                      </a:lnTo>
                      <a:lnTo>
                        <a:pt x="442" y="487"/>
                      </a:lnTo>
                      <a:lnTo>
                        <a:pt x="414" y="471"/>
                      </a:lnTo>
                      <a:lnTo>
                        <a:pt x="457" y="507"/>
                      </a:lnTo>
                      <a:lnTo>
                        <a:pt x="461" y="515"/>
                      </a:lnTo>
                      <a:lnTo>
                        <a:pt x="471" y="531"/>
                      </a:lnTo>
                      <a:lnTo>
                        <a:pt x="482" y="549"/>
                      </a:lnTo>
                      <a:lnTo>
                        <a:pt x="494" y="573"/>
                      </a:lnTo>
                      <a:lnTo>
                        <a:pt x="508" y="595"/>
                      </a:lnTo>
                      <a:lnTo>
                        <a:pt x="521" y="618"/>
                      </a:lnTo>
                      <a:lnTo>
                        <a:pt x="537" y="644"/>
                      </a:lnTo>
                      <a:lnTo>
                        <a:pt x="549" y="666"/>
                      </a:lnTo>
                      <a:lnTo>
                        <a:pt x="562" y="686"/>
                      </a:lnTo>
                      <a:lnTo>
                        <a:pt x="574" y="709"/>
                      </a:lnTo>
                      <a:lnTo>
                        <a:pt x="589" y="740"/>
                      </a:lnTo>
                      <a:lnTo>
                        <a:pt x="602" y="766"/>
                      </a:lnTo>
                      <a:lnTo>
                        <a:pt x="613" y="786"/>
                      </a:lnTo>
                      <a:lnTo>
                        <a:pt x="623" y="809"/>
                      </a:lnTo>
                      <a:lnTo>
                        <a:pt x="632" y="833"/>
                      </a:lnTo>
                      <a:lnTo>
                        <a:pt x="638" y="857"/>
                      </a:lnTo>
                      <a:lnTo>
                        <a:pt x="643" y="873"/>
                      </a:lnTo>
                      <a:lnTo>
                        <a:pt x="647" y="899"/>
                      </a:lnTo>
                      <a:lnTo>
                        <a:pt x="649" y="930"/>
                      </a:lnTo>
                      <a:lnTo>
                        <a:pt x="651" y="960"/>
                      </a:lnTo>
                      <a:lnTo>
                        <a:pt x="656" y="993"/>
                      </a:lnTo>
                      <a:lnTo>
                        <a:pt x="660" y="1022"/>
                      </a:lnTo>
                      <a:lnTo>
                        <a:pt x="662" y="1055"/>
                      </a:lnTo>
                      <a:lnTo>
                        <a:pt x="644" y="1022"/>
                      </a:lnTo>
                      <a:lnTo>
                        <a:pt x="631" y="1002"/>
                      </a:lnTo>
                      <a:lnTo>
                        <a:pt x="619" y="980"/>
                      </a:lnTo>
                      <a:lnTo>
                        <a:pt x="611" y="962"/>
                      </a:lnTo>
                      <a:lnTo>
                        <a:pt x="602" y="940"/>
                      </a:lnTo>
                      <a:lnTo>
                        <a:pt x="596" y="915"/>
                      </a:lnTo>
                      <a:lnTo>
                        <a:pt x="587" y="886"/>
                      </a:lnTo>
                      <a:lnTo>
                        <a:pt x="577" y="859"/>
                      </a:lnTo>
                      <a:lnTo>
                        <a:pt x="568" y="829"/>
                      </a:lnTo>
                      <a:lnTo>
                        <a:pt x="559" y="804"/>
                      </a:lnTo>
                      <a:lnTo>
                        <a:pt x="549" y="778"/>
                      </a:lnTo>
                      <a:lnTo>
                        <a:pt x="537" y="757"/>
                      </a:lnTo>
                      <a:lnTo>
                        <a:pt x="526" y="737"/>
                      </a:lnTo>
                      <a:lnTo>
                        <a:pt x="512" y="713"/>
                      </a:lnTo>
                      <a:lnTo>
                        <a:pt x="495" y="689"/>
                      </a:lnTo>
                      <a:lnTo>
                        <a:pt x="483" y="671"/>
                      </a:lnTo>
                      <a:lnTo>
                        <a:pt x="470" y="651"/>
                      </a:lnTo>
                      <a:lnTo>
                        <a:pt x="467" y="633"/>
                      </a:lnTo>
                      <a:lnTo>
                        <a:pt x="458" y="606"/>
                      </a:lnTo>
                      <a:lnTo>
                        <a:pt x="448" y="584"/>
                      </a:lnTo>
                      <a:lnTo>
                        <a:pt x="441" y="560"/>
                      </a:lnTo>
                      <a:lnTo>
                        <a:pt x="435" y="551"/>
                      </a:lnTo>
                      <a:lnTo>
                        <a:pt x="419" y="529"/>
                      </a:lnTo>
                      <a:lnTo>
                        <a:pt x="408" y="507"/>
                      </a:lnTo>
                      <a:lnTo>
                        <a:pt x="397" y="487"/>
                      </a:lnTo>
                      <a:lnTo>
                        <a:pt x="386" y="467"/>
                      </a:lnTo>
                      <a:lnTo>
                        <a:pt x="366" y="478"/>
                      </a:lnTo>
                      <a:lnTo>
                        <a:pt x="347" y="495"/>
                      </a:lnTo>
                      <a:lnTo>
                        <a:pt x="327" y="516"/>
                      </a:lnTo>
                      <a:lnTo>
                        <a:pt x="306" y="536"/>
                      </a:lnTo>
                      <a:lnTo>
                        <a:pt x="291" y="555"/>
                      </a:lnTo>
                      <a:lnTo>
                        <a:pt x="278" y="576"/>
                      </a:lnTo>
                      <a:lnTo>
                        <a:pt x="263" y="604"/>
                      </a:lnTo>
                      <a:lnTo>
                        <a:pt x="247" y="636"/>
                      </a:lnTo>
                      <a:lnTo>
                        <a:pt x="232" y="662"/>
                      </a:lnTo>
                      <a:lnTo>
                        <a:pt x="216" y="693"/>
                      </a:lnTo>
                      <a:lnTo>
                        <a:pt x="204" y="722"/>
                      </a:lnTo>
                      <a:lnTo>
                        <a:pt x="192" y="748"/>
                      </a:lnTo>
                      <a:lnTo>
                        <a:pt x="180" y="773"/>
                      </a:lnTo>
                      <a:lnTo>
                        <a:pt x="169" y="800"/>
                      </a:lnTo>
                      <a:lnTo>
                        <a:pt x="157" y="829"/>
                      </a:lnTo>
                      <a:lnTo>
                        <a:pt x="146" y="859"/>
                      </a:lnTo>
                      <a:lnTo>
                        <a:pt x="130" y="891"/>
                      </a:lnTo>
                      <a:lnTo>
                        <a:pt x="115" y="924"/>
                      </a:lnTo>
                      <a:lnTo>
                        <a:pt x="97" y="959"/>
                      </a:lnTo>
                      <a:lnTo>
                        <a:pt x="83" y="990"/>
                      </a:lnTo>
                      <a:lnTo>
                        <a:pt x="72" y="1008"/>
                      </a:lnTo>
                      <a:lnTo>
                        <a:pt x="60" y="1028"/>
                      </a:lnTo>
                      <a:lnTo>
                        <a:pt x="47" y="1048"/>
                      </a:lnTo>
                      <a:lnTo>
                        <a:pt x="33" y="1068"/>
                      </a:lnTo>
                      <a:lnTo>
                        <a:pt x="19" y="1086"/>
                      </a:lnTo>
                      <a:lnTo>
                        <a:pt x="0" y="1112"/>
                      </a:lnTo>
                      <a:lnTo>
                        <a:pt x="7" y="1081"/>
                      </a:lnTo>
                      <a:lnTo>
                        <a:pt x="13" y="1057"/>
                      </a:lnTo>
                      <a:lnTo>
                        <a:pt x="22" y="1030"/>
                      </a:lnTo>
                      <a:lnTo>
                        <a:pt x="33" y="1008"/>
                      </a:lnTo>
                      <a:lnTo>
                        <a:pt x="51" y="973"/>
                      </a:lnTo>
                      <a:lnTo>
                        <a:pt x="69" y="939"/>
                      </a:lnTo>
                      <a:lnTo>
                        <a:pt x="89" y="899"/>
                      </a:lnTo>
                      <a:lnTo>
                        <a:pt x="105" y="864"/>
                      </a:lnTo>
                      <a:lnTo>
                        <a:pt x="120" y="833"/>
                      </a:lnTo>
                      <a:lnTo>
                        <a:pt x="137" y="804"/>
                      </a:lnTo>
                      <a:lnTo>
                        <a:pt x="149" y="778"/>
                      </a:lnTo>
                      <a:lnTo>
                        <a:pt x="163" y="753"/>
                      </a:lnTo>
                      <a:lnTo>
                        <a:pt x="175" y="733"/>
                      </a:lnTo>
                      <a:lnTo>
                        <a:pt x="192" y="706"/>
                      </a:lnTo>
                      <a:lnTo>
                        <a:pt x="207" y="678"/>
                      </a:lnTo>
                      <a:lnTo>
                        <a:pt x="223" y="651"/>
                      </a:lnTo>
                      <a:lnTo>
                        <a:pt x="241" y="622"/>
                      </a:lnTo>
                      <a:lnTo>
                        <a:pt x="254" y="596"/>
                      </a:lnTo>
                      <a:lnTo>
                        <a:pt x="266" y="571"/>
                      </a:lnTo>
                      <a:lnTo>
                        <a:pt x="278" y="547"/>
                      </a:lnTo>
                      <a:lnTo>
                        <a:pt x="284" y="529"/>
                      </a:lnTo>
                      <a:lnTo>
                        <a:pt x="290" y="511"/>
                      </a:lnTo>
                      <a:lnTo>
                        <a:pt x="298" y="493"/>
                      </a:lnTo>
                      <a:lnTo>
                        <a:pt x="309" y="475"/>
                      </a:lnTo>
                      <a:lnTo>
                        <a:pt x="325" y="451"/>
                      </a:lnTo>
                      <a:lnTo>
                        <a:pt x="339" y="427"/>
                      </a:lnTo>
                      <a:lnTo>
                        <a:pt x="352" y="411"/>
                      </a:lnTo>
                      <a:lnTo>
                        <a:pt x="362" y="391"/>
                      </a:lnTo>
                      <a:lnTo>
                        <a:pt x="358" y="373"/>
                      </a:lnTo>
                      <a:lnTo>
                        <a:pt x="352" y="345"/>
                      </a:lnTo>
                      <a:lnTo>
                        <a:pt x="321" y="333"/>
                      </a:lnTo>
                      <a:lnTo>
                        <a:pt x="287" y="302"/>
                      </a:lnTo>
                      <a:lnTo>
                        <a:pt x="251" y="272"/>
                      </a:lnTo>
                      <a:lnTo>
                        <a:pt x="232" y="256"/>
                      </a:lnTo>
                      <a:lnTo>
                        <a:pt x="217" y="243"/>
                      </a:lnTo>
                      <a:lnTo>
                        <a:pt x="189" y="229"/>
                      </a:lnTo>
                      <a:lnTo>
                        <a:pt x="162" y="216"/>
                      </a:lnTo>
                      <a:lnTo>
                        <a:pt x="132" y="205"/>
                      </a:lnTo>
                      <a:lnTo>
                        <a:pt x="111" y="196"/>
                      </a:lnTo>
                      <a:lnTo>
                        <a:pt x="84" y="183"/>
                      </a:lnTo>
                      <a:lnTo>
                        <a:pt x="62" y="174"/>
                      </a:lnTo>
                      <a:lnTo>
                        <a:pt x="39" y="169"/>
                      </a:lnTo>
                      <a:lnTo>
                        <a:pt x="20" y="161"/>
                      </a:lnTo>
                      <a:lnTo>
                        <a:pt x="38" y="160"/>
                      </a:lnTo>
                      <a:lnTo>
                        <a:pt x="52" y="156"/>
                      </a:lnTo>
                      <a:lnTo>
                        <a:pt x="63" y="154"/>
                      </a:lnTo>
                      <a:lnTo>
                        <a:pt x="75" y="152"/>
                      </a:lnTo>
                      <a:lnTo>
                        <a:pt x="87" y="154"/>
                      </a:lnTo>
                      <a:lnTo>
                        <a:pt x="114" y="169"/>
                      </a:lnTo>
                      <a:lnTo>
                        <a:pt x="136" y="183"/>
                      </a:lnTo>
                      <a:lnTo>
                        <a:pt x="159" y="200"/>
                      </a:lnTo>
                      <a:lnTo>
                        <a:pt x="183" y="216"/>
                      </a:lnTo>
                      <a:lnTo>
                        <a:pt x="212" y="234"/>
                      </a:lnTo>
                      <a:lnTo>
                        <a:pt x="236" y="252"/>
                      </a:lnTo>
                      <a:lnTo>
                        <a:pt x="256" y="265"/>
                      </a:lnTo>
                      <a:lnTo>
                        <a:pt x="291" y="287"/>
                      </a:lnTo>
                      <a:lnTo>
                        <a:pt x="309" y="296"/>
                      </a:lnTo>
                      <a:lnTo>
                        <a:pt x="323" y="293"/>
                      </a:lnTo>
                      <a:lnTo>
                        <a:pt x="336" y="289"/>
                      </a:lnTo>
                      <a:lnTo>
                        <a:pt x="349" y="283"/>
                      </a:lnTo>
                    </a:path>
                  </a:pathLst>
                </a:custGeom>
                <a:solidFill>
                  <a:srgbClr val="037C03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82" name="Freeform 10"/>
                <p:cNvSpPr>
                  <a:spLocks/>
                </p:cNvSpPr>
                <p:nvPr/>
              </p:nvSpPr>
              <p:spPr bwMode="auto">
                <a:xfrm>
                  <a:off x="709" y="2342"/>
                  <a:ext cx="99" cy="625"/>
                </a:xfrm>
                <a:custGeom>
                  <a:avLst/>
                  <a:gdLst/>
                  <a:ahLst/>
                  <a:cxnLst>
                    <a:cxn ang="0">
                      <a:pos x="53" y="0"/>
                    </a:cxn>
                    <a:cxn ang="0">
                      <a:pos x="64" y="30"/>
                    </a:cxn>
                    <a:cxn ang="0">
                      <a:pos x="72" y="50"/>
                    </a:cxn>
                    <a:cxn ang="0">
                      <a:pos x="88" y="80"/>
                    </a:cxn>
                    <a:cxn ang="0">
                      <a:pos x="93" y="107"/>
                    </a:cxn>
                    <a:cxn ang="0">
                      <a:pos x="96" y="141"/>
                    </a:cxn>
                    <a:cxn ang="0">
                      <a:pos x="96" y="183"/>
                    </a:cxn>
                    <a:cxn ang="0">
                      <a:pos x="98" y="211"/>
                    </a:cxn>
                    <a:cxn ang="0">
                      <a:pos x="96" y="243"/>
                    </a:cxn>
                    <a:cxn ang="0">
                      <a:pos x="93" y="281"/>
                    </a:cxn>
                    <a:cxn ang="0">
                      <a:pos x="89" y="316"/>
                    </a:cxn>
                    <a:cxn ang="0">
                      <a:pos x="82" y="369"/>
                    </a:cxn>
                    <a:cxn ang="0">
                      <a:pos x="75" y="396"/>
                    </a:cxn>
                    <a:cxn ang="0">
                      <a:pos x="63" y="431"/>
                    </a:cxn>
                    <a:cxn ang="0">
                      <a:pos x="46" y="469"/>
                    </a:cxn>
                    <a:cxn ang="0">
                      <a:pos x="33" y="505"/>
                    </a:cxn>
                    <a:cxn ang="0">
                      <a:pos x="20" y="538"/>
                    </a:cxn>
                    <a:cxn ang="0">
                      <a:pos x="9" y="567"/>
                    </a:cxn>
                    <a:cxn ang="0">
                      <a:pos x="0" y="624"/>
                    </a:cxn>
                    <a:cxn ang="0">
                      <a:pos x="4" y="567"/>
                    </a:cxn>
                    <a:cxn ang="0">
                      <a:pos x="8" y="527"/>
                    </a:cxn>
                    <a:cxn ang="0">
                      <a:pos x="10" y="491"/>
                    </a:cxn>
                    <a:cxn ang="0">
                      <a:pos x="13" y="452"/>
                    </a:cxn>
                    <a:cxn ang="0">
                      <a:pos x="19" y="405"/>
                    </a:cxn>
                    <a:cxn ang="0">
                      <a:pos x="26" y="369"/>
                    </a:cxn>
                    <a:cxn ang="0">
                      <a:pos x="33" y="334"/>
                    </a:cxn>
                    <a:cxn ang="0">
                      <a:pos x="40" y="303"/>
                    </a:cxn>
                    <a:cxn ang="0">
                      <a:pos x="46" y="269"/>
                    </a:cxn>
                    <a:cxn ang="0">
                      <a:pos x="53" y="234"/>
                    </a:cxn>
                    <a:cxn ang="0">
                      <a:pos x="57" y="200"/>
                    </a:cxn>
                    <a:cxn ang="0">
                      <a:pos x="59" y="171"/>
                    </a:cxn>
                    <a:cxn ang="0">
                      <a:pos x="62" y="136"/>
                    </a:cxn>
                    <a:cxn ang="0">
                      <a:pos x="62" y="98"/>
                    </a:cxn>
                    <a:cxn ang="0">
                      <a:pos x="62" y="50"/>
                    </a:cxn>
                    <a:cxn ang="0">
                      <a:pos x="58" y="29"/>
                    </a:cxn>
                    <a:cxn ang="0">
                      <a:pos x="53" y="0"/>
                    </a:cxn>
                  </a:cxnLst>
                  <a:rect l="0" t="0" r="r" b="b"/>
                  <a:pathLst>
                    <a:path w="99" h="625">
                      <a:moveTo>
                        <a:pt x="53" y="0"/>
                      </a:moveTo>
                      <a:lnTo>
                        <a:pt x="64" y="30"/>
                      </a:lnTo>
                      <a:lnTo>
                        <a:pt x="72" y="50"/>
                      </a:lnTo>
                      <a:lnTo>
                        <a:pt x="88" y="80"/>
                      </a:lnTo>
                      <a:lnTo>
                        <a:pt x="93" y="107"/>
                      </a:lnTo>
                      <a:lnTo>
                        <a:pt x="96" y="141"/>
                      </a:lnTo>
                      <a:lnTo>
                        <a:pt x="96" y="183"/>
                      </a:lnTo>
                      <a:lnTo>
                        <a:pt x="98" y="211"/>
                      </a:lnTo>
                      <a:lnTo>
                        <a:pt x="96" y="243"/>
                      </a:lnTo>
                      <a:lnTo>
                        <a:pt x="93" y="281"/>
                      </a:lnTo>
                      <a:lnTo>
                        <a:pt x="89" y="316"/>
                      </a:lnTo>
                      <a:lnTo>
                        <a:pt x="82" y="369"/>
                      </a:lnTo>
                      <a:lnTo>
                        <a:pt x="75" y="396"/>
                      </a:lnTo>
                      <a:lnTo>
                        <a:pt x="63" y="431"/>
                      </a:lnTo>
                      <a:lnTo>
                        <a:pt x="46" y="469"/>
                      </a:lnTo>
                      <a:lnTo>
                        <a:pt x="33" y="505"/>
                      </a:lnTo>
                      <a:lnTo>
                        <a:pt x="20" y="538"/>
                      </a:lnTo>
                      <a:lnTo>
                        <a:pt x="9" y="567"/>
                      </a:lnTo>
                      <a:lnTo>
                        <a:pt x="0" y="624"/>
                      </a:lnTo>
                      <a:lnTo>
                        <a:pt x="4" y="567"/>
                      </a:lnTo>
                      <a:lnTo>
                        <a:pt x="8" y="527"/>
                      </a:lnTo>
                      <a:lnTo>
                        <a:pt x="10" y="491"/>
                      </a:lnTo>
                      <a:lnTo>
                        <a:pt x="13" y="452"/>
                      </a:lnTo>
                      <a:lnTo>
                        <a:pt x="19" y="405"/>
                      </a:lnTo>
                      <a:lnTo>
                        <a:pt x="26" y="369"/>
                      </a:lnTo>
                      <a:lnTo>
                        <a:pt x="33" y="334"/>
                      </a:lnTo>
                      <a:lnTo>
                        <a:pt x="40" y="303"/>
                      </a:lnTo>
                      <a:lnTo>
                        <a:pt x="46" y="269"/>
                      </a:lnTo>
                      <a:lnTo>
                        <a:pt x="53" y="234"/>
                      </a:lnTo>
                      <a:lnTo>
                        <a:pt x="57" y="200"/>
                      </a:lnTo>
                      <a:lnTo>
                        <a:pt x="59" y="171"/>
                      </a:lnTo>
                      <a:lnTo>
                        <a:pt x="62" y="136"/>
                      </a:lnTo>
                      <a:lnTo>
                        <a:pt x="62" y="98"/>
                      </a:lnTo>
                      <a:lnTo>
                        <a:pt x="62" y="50"/>
                      </a:lnTo>
                      <a:lnTo>
                        <a:pt x="58" y="29"/>
                      </a:lnTo>
                      <a:lnTo>
                        <a:pt x="53" y="0"/>
                      </a:lnTo>
                    </a:path>
                  </a:pathLst>
                </a:custGeom>
                <a:solidFill>
                  <a:srgbClr val="037C03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83" name="Freeform 11"/>
                <p:cNvSpPr>
                  <a:spLocks/>
                </p:cNvSpPr>
                <p:nvPr/>
              </p:nvSpPr>
              <p:spPr bwMode="auto">
                <a:xfrm>
                  <a:off x="235" y="1998"/>
                  <a:ext cx="436" cy="159"/>
                </a:xfrm>
                <a:custGeom>
                  <a:avLst/>
                  <a:gdLst/>
                  <a:ahLst/>
                  <a:cxnLst>
                    <a:cxn ang="0">
                      <a:pos x="435" y="158"/>
                    </a:cxn>
                    <a:cxn ang="0">
                      <a:pos x="427" y="130"/>
                    </a:cxn>
                    <a:cxn ang="0">
                      <a:pos x="418" y="107"/>
                    </a:cxn>
                    <a:cxn ang="0">
                      <a:pos x="409" y="101"/>
                    </a:cxn>
                    <a:cxn ang="0">
                      <a:pos x="393" y="94"/>
                    </a:cxn>
                    <a:cxn ang="0">
                      <a:pos x="376" y="88"/>
                    </a:cxn>
                    <a:cxn ang="0">
                      <a:pos x="359" y="94"/>
                    </a:cxn>
                    <a:cxn ang="0">
                      <a:pos x="339" y="98"/>
                    </a:cxn>
                    <a:cxn ang="0">
                      <a:pos x="316" y="87"/>
                    </a:cxn>
                    <a:cxn ang="0">
                      <a:pos x="285" y="72"/>
                    </a:cxn>
                    <a:cxn ang="0">
                      <a:pos x="258" y="59"/>
                    </a:cxn>
                    <a:cxn ang="0">
                      <a:pos x="237" y="52"/>
                    </a:cxn>
                    <a:cxn ang="0">
                      <a:pos x="205" y="39"/>
                    </a:cxn>
                    <a:cxn ang="0">
                      <a:pos x="173" y="27"/>
                    </a:cxn>
                    <a:cxn ang="0">
                      <a:pos x="141" y="16"/>
                    </a:cxn>
                    <a:cxn ang="0">
                      <a:pos x="109" y="5"/>
                    </a:cxn>
                    <a:cxn ang="0">
                      <a:pos x="72" y="3"/>
                    </a:cxn>
                    <a:cxn ang="0">
                      <a:pos x="40" y="0"/>
                    </a:cxn>
                    <a:cxn ang="0">
                      <a:pos x="32" y="5"/>
                    </a:cxn>
                    <a:cxn ang="0">
                      <a:pos x="19" y="14"/>
                    </a:cxn>
                    <a:cxn ang="0">
                      <a:pos x="8" y="25"/>
                    </a:cxn>
                    <a:cxn ang="0">
                      <a:pos x="0" y="36"/>
                    </a:cxn>
                    <a:cxn ang="0">
                      <a:pos x="14" y="38"/>
                    </a:cxn>
                    <a:cxn ang="0">
                      <a:pos x="32" y="39"/>
                    </a:cxn>
                    <a:cxn ang="0">
                      <a:pos x="48" y="39"/>
                    </a:cxn>
                    <a:cxn ang="0">
                      <a:pos x="60" y="38"/>
                    </a:cxn>
                    <a:cxn ang="0">
                      <a:pos x="77" y="38"/>
                    </a:cxn>
                    <a:cxn ang="0">
                      <a:pos x="100" y="36"/>
                    </a:cxn>
                    <a:cxn ang="0">
                      <a:pos x="131" y="38"/>
                    </a:cxn>
                    <a:cxn ang="0">
                      <a:pos x="157" y="39"/>
                    </a:cxn>
                    <a:cxn ang="0">
                      <a:pos x="182" y="47"/>
                    </a:cxn>
                    <a:cxn ang="0">
                      <a:pos x="209" y="50"/>
                    </a:cxn>
                    <a:cxn ang="0">
                      <a:pos x="234" y="54"/>
                    </a:cxn>
                    <a:cxn ang="0">
                      <a:pos x="255" y="63"/>
                    </a:cxn>
                    <a:cxn ang="0">
                      <a:pos x="277" y="76"/>
                    </a:cxn>
                    <a:cxn ang="0">
                      <a:pos x="297" y="88"/>
                    </a:cxn>
                    <a:cxn ang="0">
                      <a:pos x="320" y="101"/>
                    </a:cxn>
                    <a:cxn ang="0">
                      <a:pos x="331" y="103"/>
                    </a:cxn>
                    <a:cxn ang="0">
                      <a:pos x="342" y="101"/>
                    </a:cxn>
                    <a:cxn ang="0">
                      <a:pos x="358" y="110"/>
                    </a:cxn>
                    <a:cxn ang="0">
                      <a:pos x="375" y="119"/>
                    </a:cxn>
                    <a:cxn ang="0">
                      <a:pos x="390" y="130"/>
                    </a:cxn>
                    <a:cxn ang="0">
                      <a:pos x="413" y="143"/>
                    </a:cxn>
                    <a:cxn ang="0">
                      <a:pos x="427" y="150"/>
                    </a:cxn>
                    <a:cxn ang="0">
                      <a:pos x="435" y="158"/>
                    </a:cxn>
                  </a:cxnLst>
                  <a:rect l="0" t="0" r="r" b="b"/>
                  <a:pathLst>
                    <a:path w="436" h="159">
                      <a:moveTo>
                        <a:pt x="435" y="158"/>
                      </a:moveTo>
                      <a:lnTo>
                        <a:pt x="427" y="130"/>
                      </a:lnTo>
                      <a:lnTo>
                        <a:pt x="418" y="107"/>
                      </a:lnTo>
                      <a:lnTo>
                        <a:pt x="409" y="101"/>
                      </a:lnTo>
                      <a:lnTo>
                        <a:pt x="393" y="94"/>
                      </a:lnTo>
                      <a:lnTo>
                        <a:pt x="376" y="88"/>
                      </a:lnTo>
                      <a:lnTo>
                        <a:pt x="359" y="94"/>
                      </a:lnTo>
                      <a:lnTo>
                        <a:pt x="339" y="98"/>
                      </a:lnTo>
                      <a:lnTo>
                        <a:pt x="316" y="87"/>
                      </a:lnTo>
                      <a:lnTo>
                        <a:pt x="285" y="72"/>
                      </a:lnTo>
                      <a:lnTo>
                        <a:pt x="258" y="59"/>
                      </a:lnTo>
                      <a:lnTo>
                        <a:pt x="237" y="52"/>
                      </a:lnTo>
                      <a:lnTo>
                        <a:pt x="205" y="39"/>
                      </a:lnTo>
                      <a:lnTo>
                        <a:pt x="173" y="27"/>
                      </a:lnTo>
                      <a:lnTo>
                        <a:pt x="141" y="16"/>
                      </a:lnTo>
                      <a:lnTo>
                        <a:pt x="109" y="5"/>
                      </a:lnTo>
                      <a:lnTo>
                        <a:pt x="72" y="3"/>
                      </a:lnTo>
                      <a:lnTo>
                        <a:pt x="40" y="0"/>
                      </a:lnTo>
                      <a:lnTo>
                        <a:pt x="32" y="5"/>
                      </a:lnTo>
                      <a:lnTo>
                        <a:pt x="19" y="14"/>
                      </a:lnTo>
                      <a:lnTo>
                        <a:pt x="8" y="25"/>
                      </a:lnTo>
                      <a:lnTo>
                        <a:pt x="0" y="36"/>
                      </a:lnTo>
                      <a:lnTo>
                        <a:pt x="14" y="38"/>
                      </a:lnTo>
                      <a:lnTo>
                        <a:pt x="32" y="39"/>
                      </a:lnTo>
                      <a:lnTo>
                        <a:pt x="48" y="39"/>
                      </a:lnTo>
                      <a:lnTo>
                        <a:pt x="60" y="38"/>
                      </a:lnTo>
                      <a:lnTo>
                        <a:pt x="77" y="38"/>
                      </a:lnTo>
                      <a:lnTo>
                        <a:pt x="100" y="36"/>
                      </a:lnTo>
                      <a:lnTo>
                        <a:pt x="131" y="38"/>
                      </a:lnTo>
                      <a:lnTo>
                        <a:pt x="157" y="39"/>
                      </a:lnTo>
                      <a:lnTo>
                        <a:pt x="182" y="47"/>
                      </a:lnTo>
                      <a:lnTo>
                        <a:pt x="209" y="50"/>
                      </a:lnTo>
                      <a:lnTo>
                        <a:pt x="234" y="54"/>
                      </a:lnTo>
                      <a:lnTo>
                        <a:pt x="255" y="63"/>
                      </a:lnTo>
                      <a:lnTo>
                        <a:pt x="277" y="76"/>
                      </a:lnTo>
                      <a:lnTo>
                        <a:pt x="297" y="88"/>
                      </a:lnTo>
                      <a:lnTo>
                        <a:pt x="320" y="101"/>
                      </a:lnTo>
                      <a:lnTo>
                        <a:pt x="331" y="103"/>
                      </a:lnTo>
                      <a:lnTo>
                        <a:pt x="342" y="101"/>
                      </a:lnTo>
                      <a:lnTo>
                        <a:pt x="358" y="110"/>
                      </a:lnTo>
                      <a:lnTo>
                        <a:pt x="375" y="119"/>
                      </a:lnTo>
                      <a:lnTo>
                        <a:pt x="390" y="130"/>
                      </a:lnTo>
                      <a:lnTo>
                        <a:pt x="413" y="143"/>
                      </a:lnTo>
                      <a:lnTo>
                        <a:pt x="427" y="150"/>
                      </a:lnTo>
                      <a:lnTo>
                        <a:pt x="435" y="158"/>
                      </a:lnTo>
                    </a:path>
                  </a:pathLst>
                </a:custGeom>
                <a:solidFill>
                  <a:srgbClr val="037C03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84" name="Freeform 12"/>
                <p:cNvSpPr>
                  <a:spLocks/>
                </p:cNvSpPr>
                <p:nvPr/>
              </p:nvSpPr>
              <p:spPr bwMode="auto">
                <a:xfrm>
                  <a:off x="215" y="2093"/>
                  <a:ext cx="451" cy="67"/>
                </a:xfrm>
                <a:custGeom>
                  <a:avLst/>
                  <a:gdLst/>
                  <a:ahLst/>
                  <a:cxnLst>
                    <a:cxn ang="0">
                      <a:pos x="450" y="66"/>
                    </a:cxn>
                    <a:cxn ang="0">
                      <a:pos x="439" y="60"/>
                    </a:cxn>
                    <a:cxn ang="0">
                      <a:pos x="426" y="53"/>
                    </a:cxn>
                    <a:cxn ang="0">
                      <a:pos x="411" y="45"/>
                    </a:cxn>
                    <a:cxn ang="0">
                      <a:pos x="398" y="40"/>
                    </a:cxn>
                    <a:cxn ang="0">
                      <a:pos x="381" y="33"/>
                    </a:cxn>
                    <a:cxn ang="0">
                      <a:pos x="361" y="20"/>
                    </a:cxn>
                    <a:cxn ang="0">
                      <a:pos x="344" y="11"/>
                    </a:cxn>
                    <a:cxn ang="0">
                      <a:pos x="328" y="9"/>
                    </a:cxn>
                    <a:cxn ang="0">
                      <a:pos x="309" y="12"/>
                    </a:cxn>
                    <a:cxn ang="0">
                      <a:pos x="282" y="18"/>
                    </a:cxn>
                    <a:cxn ang="0">
                      <a:pos x="272" y="16"/>
                    </a:cxn>
                    <a:cxn ang="0">
                      <a:pos x="238" y="11"/>
                    </a:cxn>
                    <a:cxn ang="0">
                      <a:pos x="201" y="5"/>
                    </a:cxn>
                    <a:cxn ang="0">
                      <a:pos x="177" y="1"/>
                    </a:cxn>
                    <a:cxn ang="0">
                      <a:pos x="146" y="0"/>
                    </a:cxn>
                    <a:cxn ang="0">
                      <a:pos x="113" y="1"/>
                    </a:cxn>
                    <a:cxn ang="0">
                      <a:pos x="93" y="5"/>
                    </a:cxn>
                    <a:cxn ang="0">
                      <a:pos x="69" y="9"/>
                    </a:cxn>
                    <a:cxn ang="0">
                      <a:pos x="47" y="11"/>
                    </a:cxn>
                    <a:cxn ang="0">
                      <a:pos x="25" y="14"/>
                    </a:cxn>
                    <a:cxn ang="0">
                      <a:pos x="22" y="29"/>
                    </a:cxn>
                    <a:cxn ang="0">
                      <a:pos x="17" y="38"/>
                    </a:cxn>
                    <a:cxn ang="0">
                      <a:pos x="10" y="49"/>
                    </a:cxn>
                    <a:cxn ang="0">
                      <a:pos x="0" y="58"/>
                    </a:cxn>
                    <a:cxn ang="0">
                      <a:pos x="17" y="53"/>
                    </a:cxn>
                    <a:cxn ang="0">
                      <a:pos x="39" y="47"/>
                    </a:cxn>
                    <a:cxn ang="0">
                      <a:pos x="57" y="42"/>
                    </a:cxn>
                    <a:cxn ang="0">
                      <a:pos x="76" y="38"/>
                    </a:cxn>
                    <a:cxn ang="0">
                      <a:pos x="96" y="34"/>
                    </a:cxn>
                    <a:cxn ang="0">
                      <a:pos x="128" y="33"/>
                    </a:cxn>
                    <a:cxn ang="0">
                      <a:pos x="163" y="29"/>
                    </a:cxn>
                    <a:cxn ang="0">
                      <a:pos x="202" y="27"/>
                    </a:cxn>
                    <a:cxn ang="0">
                      <a:pos x="242" y="23"/>
                    </a:cxn>
                    <a:cxn ang="0">
                      <a:pos x="278" y="20"/>
                    </a:cxn>
                    <a:cxn ang="0">
                      <a:pos x="309" y="25"/>
                    </a:cxn>
                    <a:cxn ang="0">
                      <a:pos x="330" y="33"/>
                    </a:cxn>
                    <a:cxn ang="0">
                      <a:pos x="354" y="40"/>
                    </a:cxn>
                    <a:cxn ang="0">
                      <a:pos x="379" y="47"/>
                    </a:cxn>
                    <a:cxn ang="0">
                      <a:pos x="407" y="56"/>
                    </a:cxn>
                    <a:cxn ang="0">
                      <a:pos x="427" y="62"/>
                    </a:cxn>
                    <a:cxn ang="0">
                      <a:pos x="450" y="66"/>
                    </a:cxn>
                  </a:cxnLst>
                  <a:rect l="0" t="0" r="r" b="b"/>
                  <a:pathLst>
                    <a:path w="451" h="67">
                      <a:moveTo>
                        <a:pt x="450" y="66"/>
                      </a:moveTo>
                      <a:lnTo>
                        <a:pt x="439" y="60"/>
                      </a:lnTo>
                      <a:lnTo>
                        <a:pt x="426" y="53"/>
                      </a:lnTo>
                      <a:lnTo>
                        <a:pt x="411" y="45"/>
                      </a:lnTo>
                      <a:lnTo>
                        <a:pt x="398" y="40"/>
                      </a:lnTo>
                      <a:lnTo>
                        <a:pt x="381" y="33"/>
                      </a:lnTo>
                      <a:lnTo>
                        <a:pt x="361" y="20"/>
                      </a:lnTo>
                      <a:lnTo>
                        <a:pt x="344" y="11"/>
                      </a:lnTo>
                      <a:lnTo>
                        <a:pt x="328" y="9"/>
                      </a:lnTo>
                      <a:lnTo>
                        <a:pt x="309" y="12"/>
                      </a:lnTo>
                      <a:lnTo>
                        <a:pt x="282" y="18"/>
                      </a:lnTo>
                      <a:lnTo>
                        <a:pt x="272" y="16"/>
                      </a:lnTo>
                      <a:lnTo>
                        <a:pt x="238" y="11"/>
                      </a:lnTo>
                      <a:lnTo>
                        <a:pt x="201" y="5"/>
                      </a:lnTo>
                      <a:lnTo>
                        <a:pt x="177" y="1"/>
                      </a:lnTo>
                      <a:lnTo>
                        <a:pt x="146" y="0"/>
                      </a:lnTo>
                      <a:lnTo>
                        <a:pt x="113" y="1"/>
                      </a:lnTo>
                      <a:lnTo>
                        <a:pt x="93" y="5"/>
                      </a:lnTo>
                      <a:lnTo>
                        <a:pt x="69" y="9"/>
                      </a:lnTo>
                      <a:lnTo>
                        <a:pt x="47" y="11"/>
                      </a:lnTo>
                      <a:lnTo>
                        <a:pt x="25" y="14"/>
                      </a:lnTo>
                      <a:lnTo>
                        <a:pt x="22" y="29"/>
                      </a:lnTo>
                      <a:lnTo>
                        <a:pt x="17" y="38"/>
                      </a:lnTo>
                      <a:lnTo>
                        <a:pt x="10" y="49"/>
                      </a:lnTo>
                      <a:lnTo>
                        <a:pt x="0" y="58"/>
                      </a:lnTo>
                      <a:lnTo>
                        <a:pt x="17" y="53"/>
                      </a:lnTo>
                      <a:lnTo>
                        <a:pt x="39" y="47"/>
                      </a:lnTo>
                      <a:lnTo>
                        <a:pt x="57" y="42"/>
                      </a:lnTo>
                      <a:lnTo>
                        <a:pt x="76" y="38"/>
                      </a:lnTo>
                      <a:lnTo>
                        <a:pt x="96" y="34"/>
                      </a:lnTo>
                      <a:lnTo>
                        <a:pt x="128" y="33"/>
                      </a:lnTo>
                      <a:lnTo>
                        <a:pt x="163" y="29"/>
                      </a:lnTo>
                      <a:lnTo>
                        <a:pt x="202" y="27"/>
                      </a:lnTo>
                      <a:lnTo>
                        <a:pt x="242" y="23"/>
                      </a:lnTo>
                      <a:lnTo>
                        <a:pt x="278" y="20"/>
                      </a:lnTo>
                      <a:lnTo>
                        <a:pt x="309" y="25"/>
                      </a:lnTo>
                      <a:lnTo>
                        <a:pt x="330" y="33"/>
                      </a:lnTo>
                      <a:lnTo>
                        <a:pt x="354" y="40"/>
                      </a:lnTo>
                      <a:lnTo>
                        <a:pt x="379" y="47"/>
                      </a:lnTo>
                      <a:lnTo>
                        <a:pt x="407" y="56"/>
                      </a:lnTo>
                      <a:lnTo>
                        <a:pt x="427" y="62"/>
                      </a:lnTo>
                      <a:lnTo>
                        <a:pt x="450" y="66"/>
                      </a:lnTo>
                    </a:path>
                  </a:pathLst>
                </a:custGeom>
                <a:solidFill>
                  <a:srgbClr val="037C03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085" name="Freeform 13"/>
              <p:cNvSpPr>
                <a:spLocks/>
              </p:cNvSpPr>
              <p:nvPr/>
            </p:nvSpPr>
            <p:spPr bwMode="auto">
              <a:xfrm>
                <a:off x="66" y="336"/>
                <a:ext cx="821" cy="1213"/>
              </a:xfrm>
              <a:custGeom>
                <a:avLst/>
                <a:gdLst/>
                <a:ahLst/>
                <a:cxnLst>
                  <a:cxn ang="0">
                    <a:pos x="259" y="527"/>
                  </a:cxn>
                  <a:cxn ang="0">
                    <a:pos x="286" y="500"/>
                  </a:cxn>
                  <a:cxn ang="0">
                    <a:pos x="240" y="340"/>
                  </a:cxn>
                  <a:cxn ang="0">
                    <a:pos x="172" y="181"/>
                  </a:cxn>
                  <a:cxn ang="0">
                    <a:pos x="98" y="109"/>
                  </a:cxn>
                  <a:cxn ang="0">
                    <a:pos x="162" y="147"/>
                  </a:cxn>
                  <a:cxn ang="0">
                    <a:pos x="230" y="272"/>
                  </a:cxn>
                  <a:cxn ang="0">
                    <a:pos x="292" y="409"/>
                  </a:cxn>
                  <a:cxn ang="0">
                    <a:pos x="336" y="545"/>
                  </a:cxn>
                  <a:cxn ang="0">
                    <a:pos x="374" y="489"/>
                  </a:cxn>
                  <a:cxn ang="0">
                    <a:pos x="381" y="371"/>
                  </a:cxn>
                  <a:cxn ang="0">
                    <a:pos x="395" y="212"/>
                  </a:cxn>
                  <a:cxn ang="0">
                    <a:pos x="430" y="85"/>
                  </a:cxn>
                  <a:cxn ang="0">
                    <a:pos x="452" y="41"/>
                  </a:cxn>
                  <a:cxn ang="0">
                    <a:pos x="430" y="174"/>
                  </a:cxn>
                  <a:cxn ang="0">
                    <a:pos x="418" y="347"/>
                  </a:cxn>
                  <a:cxn ang="0">
                    <a:pos x="411" y="504"/>
                  </a:cxn>
                  <a:cxn ang="0">
                    <a:pos x="429" y="595"/>
                  </a:cxn>
                  <a:cxn ang="0">
                    <a:pos x="523" y="576"/>
                  </a:cxn>
                  <a:cxn ang="0">
                    <a:pos x="647" y="580"/>
                  </a:cxn>
                  <a:cxn ang="0">
                    <a:pos x="744" y="629"/>
                  </a:cxn>
                  <a:cxn ang="0">
                    <a:pos x="820" y="738"/>
                  </a:cxn>
                  <a:cxn ang="0">
                    <a:pos x="728" y="722"/>
                  </a:cxn>
                  <a:cxn ang="0">
                    <a:pos x="631" y="686"/>
                  </a:cxn>
                  <a:cxn ang="0">
                    <a:pos x="502" y="666"/>
                  </a:cxn>
                  <a:cxn ang="0">
                    <a:pos x="417" y="676"/>
                  </a:cxn>
                  <a:cxn ang="0">
                    <a:pos x="466" y="729"/>
                  </a:cxn>
                  <a:cxn ang="0">
                    <a:pos x="575" y="758"/>
                  </a:cxn>
                  <a:cxn ang="0">
                    <a:pos x="685" y="782"/>
                  </a:cxn>
                  <a:cxn ang="0">
                    <a:pos x="766" y="858"/>
                  </a:cxn>
                  <a:cxn ang="0">
                    <a:pos x="808" y="966"/>
                  </a:cxn>
                  <a:cxn ang="0">
                    <a:pos x="707" y="900"/>
                  </a:cxn>
                  <a:cxn ang="0">
                    <a:pos x="604" y="833"/>
                  </a:cxn>
                  <a:cxn ang="0">
                    <a:pos x="505" y="775"/>
                  </a:cxn>
                  <a:cxn ang="0">
                    <a:pos x="430" y="747"/>
                  </a:cxn>
                  <a:cxn ang="0">
                    <a:pos x="383" y="802"/>
                  </a:cxn>
                  <a:cxn ang="0">
                    <a:pos x="426" y="942"/>
                  </a:cxn>
                  <a:cxn ang="0">
                    <a:pos x="460" y="1111"/>
                  </a:cxn>
                  <a:cxn ang="0">
                    <a:pos x="401" y="1126"/>
                  </a:cxn>
                  <a:cxn ang="0">
                    <a:pos x="367" y="942"/>
                  </a:cxn>
                  <a:cxn ang="0">
                    <a:pos x="318" y="833"/>
                  </a:cxn>
                  <a:cxn ang="0">
                    <a:pos x="263" y="893"/>
                  </a:cxn>
                  <a:cxn ang="0">
                    <a:pos x="203" y="1006"/>
                  </a:cxn>
                  <a:cxn ang="0">
                    <a:pos x="140" y="1170"/>
                  </a:cxn>
                  <a:cxn ang="0">
                    <a:pos x="162" y="1020"/>
                  </a:cxn>
                  <a:cxn ang="0">
                    <a:pos x="218" y="886"/>
                  </a:cxn>
                  <a:cxn ang="0">
                    <a:pos x="287" y="775"/>
                  </a:cxn>
                  <a:cxn ang="0">
                    <a:pos x="314" y="691"/>
                  </a:cxn>
                  <a:cxn ang="0">
                    <a:pos x="244" y="737"/>
                  </a:cxn>
                  <a:cxn ang="0">
                    <a:pos x="165" y="849"/>
                  </a:cxn>
                  <a:cxn ang="0">
                    <a:pos x="89" y="979"/>
                  </a:cxn>
                  <a:cxn ang="0">
                    <a:pos x="78" y="939"/>
                  </a:cxn>
                  <a:cxn ang="0">
                    <a:pos x="134" y="853"/>
                  </a:cxn>
                  <a:cxn ang="0">
                    <a:pos x="225" y="746"/>
                  </a:cxn>
                  <a:cxn ang="0">
                    <a:pos x="318" y="669"/>
                  </a:cxn>
                  <a:cxn ang="0">
                    <a:pos x="233" y="587"/>
                  </a:cxn>
                  <a:cxn ang="0">
                    <a:pos x="146" y="484"/>
                  </a:cxn>
                  <a:cxn ang="0">
                    <a:pos x="56" y="383"/>
                  </a:cxn>
                  <a:cxn ang="0">
                    <a:pos x="11" y="320"/>
                  </a:cxn>
                  <a:cxn ang="0">
                    <a:pos x="101" y="374"/>
                  </a:cxn>
                  <a:cxn ang="0">
                    <a:pos x="202" y="471"/>
                  </a:cxn>
                </a:cxnLst>
                <a:rect l="0" t="0" r="r" b="b"/>
                <a:pathLst>
                  <a:path w="821" h="1213">
                    <a:moveTo>
                      <a:pt x="202" y="471"/>
                    </a:moveTo>
                    <a:lnTo>
                      <a:pt x="216" y="489"/>
                    </a:lnTo>
                    <a:lnTo>
                      <a:pt x="230" y="502"/>
                    </a:lnTo>
                    <a:lnTo>
                      <a:pt x="243" y="513"/>
                    </a:lnTo>
                    <a:lnTo>
                      <a:pt x="259" y="527"/>
                    </a:lnTo>
                    <a:lnTo>
                      <a:pt x="274" y="538"/>
                    </a:lnTo>
                    <a:lnTo>
                      <a:pt x="287" y="545"/>
                    </a:lnTo>
                    <a:lnTo>
                      <a:pt x="299" y="555"/>
                    </a:lnTo>
                    <a:lnTo>
                      <a:pt x="292" y="527"/>
                    </a:lnTo>
                    <a:lnTo>
                      <a:pt x="286" y="500"/>
                    </a:lnTo>
                    <a:lnTo>
                      <a:pt x="277" y="467"/>
                    </a:lnTo>
                    <a:lnTo>
                      <a:pt x="268" y="436"/>
                    </a:lnTo>
                    <a:lnTo>
                      <a:pt x="261" y="405"/>
                    </a:lnTo>
                    <a:lnTo>
                      <a:pt x="253" y="373"/>
                    </a:lnTo>
                    <a:lnTo>
                      <a:pt x="240" y="340"/>
                    </a:lnTo>
                    <a:lnTo>
                      <a:pt x="227" y="303"/>
                    </a:lnTo>
                    <a:lnTo>
                      <a:pt x="215" y="272"/>
                    </a:lnTo>
                    <a:lnTo>
                      <a:pt x="199" y="232"/>
                    </a:lnTo>
                    <a:lnTo>
                      <a:pt x="188" y="205"/>
                    </a:lnTo>
                    <a:lnTo>
                      <a:pt x="172" y="181"/>
                    </a:lnTo>
                    <a:lnTo>
                      <a:pt x="159" y="158"/>
                    </a:lnTo>
                    <a:lnTo>
                      <a:pt x="140" y="138"/>
                    </a:lnTo>
                    <a:lnTo>
                      <a:pt x="125" y="123"/>
                    </a:lnTo>
                    <a:lnTo>
                      <a:pt x="109" y="114"/>
                    </a:lnTo>
                    <a:lnTo>
                      <a:pt x="98" y="109"/>
                    </a:lnTo>
                    <a:lnTo>
                      <a:pt x="110" y="105"/>
                    </a:lnTo>
                    <a:lnTo>
                      <a:pt x="117" y="107"/>
                    </a:lnTo>
                    <a:lnTo>
                      <a:pt x="131" y="111"/>
                    </a:lnTo>
                    <a:lnTo>
                      <a:pt x="144" y="127"/>
                    </a:lnTo>
                    <a:lnTo>
                      <a:pt x="162" y="147"/>
                    </a:lnTo>
                    <a:lnTo>
                      <a:pt x="175" y="163"/>
                    </a:lnTo>
                    <a:lnTo>
                      <a:pt x="185" y="183"/>
                    </a:lnTo>
                    <a:lnTo>
                      <a:pt x="200" y="211"/>
                    </a:lnTo>
                    <a:lnTo>
                      <a:pt x="216" y="243"/>
                    </a:lnTo>
                    <a:lnTo>
                      <a:pt x="230" y="272"/>
                    </a:lnTo>
                    <a:lnTo>
                      <a:pt x="244" y="305"/>
                    </a:lnTo>
                    <a:lnTo>
                      <a:pt x="258" y="329"/>
                    </a:lnTo>
                    <a:lnTo>
                      <a:pt x="272" y="354"/>
                    </a:lnTo>
                    <a:lnTo>
                      <a:pt x="283" y="382"/>
                    </a:lnTo>
                    <a:lnTo>
                      <a:pt x="292" y="409"/>
                    </a:lnTo>
                    <a:lnTo>
                      <a:pt x="302" y="440"/>
                    </a:lnTo>
                    <a:lnTo>
                      <a:pt x="312" y="467"/>
                    </a:lnTo>
                    <a:lnTo>
                      <a:pt x="321" y="493"/>
                    </a:lnTo>
                    <a:lnTo>
                      <a:pt x="330" y="524"/>
                    </a:lnTo>
                    <a:lnTo>
                      <a:pt x="336" y="545"/>
                    </a:lnTo>
                    <a:lnTo>
                      <a:pt x="339" y="556"/>
                    </a:lnTo>
                    <a:lnTo>
                      <a:pt x="348" y="545"/>
                    </a:lnTo>
                    <a:lnTo>
                      <a:pt x="358" y="533"/>
                    </a:lnTo>
                    <a:lnTo>
                      <a:pt x="371" y="516"/>
                    </a:lnTo>
                    <a:lnTo>
                      <a:pt x="374" y="489"/>
                    </a:lnTo>
                    <a:lnTo>
                      <a:pt x="376" y="467"/>
                    </a:lnTo>
                    <a:lnTo>
                      <a:pt x="380" y="434"/>
                    </a:lnTo>
                    <a:lnTo>
                      <a:pt x="381" y="405"/>
                    </a:lnTo>
                    <a:lnTo>
                      <a:pt x="380" y="405"/>
                    </a:lnTo>
                    <a:lnTo>
                      <a:pt x="381" y="371"/>
                    </a:lnTo>
                    <a:lnTo>
                      <a:pt x="383" y="334"/>
                    </a:lnTo>
                    <a:lnTo>
                      <a:pt x="384" y="300"/>
                    </a:lnTo>
                    <a:lnTo>
                      <a:pt x="387" y="269"/>
                    </a:lnTo>
                    <a:lnTo>
                      <a:pt x="390" y="243"/>
                    </a:lnTo>
                    <a:lnTo>
                      <a:pt x="395" y="212"/>
                    </a:lnTo>
                    <a:lnTo>
                      <a:pt x="401" y="191"/>
                    </a:lnTo>
                    <a:lnTo>
                      <a:pt x="405" y="165"/>
                    </a:lnTo>
                    <a:lnTo>
                      <a:pt x="414" y="145"/>
                    </a:lnTo>
                    <a:lnTo>
                      <a:pt x="421" y="120"/>
                    </a:lnTo>
                    <a:lnTo>
                      <a:pt x="430" y="85"/>
                    </a:lnTo>
                    <a:lnTo>
                      <a:pt x="439" y="54"/>
                    </a:lnTo>
                    <a:lnTo>
                      <a:pt x="443" y="25"/>
                    </a:lnTo>
                    <a:lnTo>
                      <a:pt x="451" y="0"/>
                    </a:lnTo>
                    <a:lnTo>
                      <a:pt x="454" y="20"/>
                    </a:lnTo>
                    <a:lnTo>
                      <a:pt x="452" y="41"/>
                    </a:lnTo>
                    <a:lnTo>
                      <a:pt x="449" y="69"/>
                    </a:lnTo>
                    <a:lnTo>
                      <a:pt x="443" y="92"/>
                    </a:lnTo>
                    <a:lnTo>
                      <a:pt x="438" y="131"/>
                    </a:lnTo>
                    <a:lnTo>
                      <a:pt x="433" y="152"/>
                    </a:lnTo>
                    <a:lnTo>
                      <a:pt x="430" y="174"/>
                    </a:lnTo>
                    <a:lnTo>
                      <a:pt x="426" y="202"/>
                    </a:lnTo>
                    <a:lnTo>
                      <a:pt x="424" y="234"/>
                    </a:lnTo>
                    <a:lnTo>
                      <a:pt x="423" y="271"/>
                    </a:lnTo>
                    <a:lnTo>
                      <a:pt x="420" y="307"/>
                    </a:lnTo>
                    <a:lnTo>
                      <a:pt x="418" y="347"/>
                    </a:lnTo>
                    <a:lnTo>
                      <a:pt x="418" y="378"/>
                    </a:lnTo>
                    <a:lnTo>
                      <a:pt x="417" y="411"/>
                    </a:lnTo>
                    <a:lnTo>
                      <a:pt x="415" y="438"/>
                    </a:lnTo>
                    <a:lnTo>
                      <a:pt x="415" y="471"/>
                    </a:lnTo>
                    <a:lnTo>
                      <a:pt x="411" y="504"/>
                    </a:lnTo>
                    <a:lnTo>
                      <a:pt x="405" y="545"/>
                    </a:lnTo>
                    <a:lnTo>
                      <a:pt x="401" y="580"/>
                    </a:lnTo>
                    <a:lnTo>
                      <a:pt x="395" y="620"/>
                    </a:lnTo>
                    <a:lnTo>
                      <a:pt x="411" y="607"/>
                    </a:lnTo>
                    <a:lnTo>
                      <a:pt x="429" y="595"/>
                    </a:lnTo>
                    <a:lnTo>
                      <a:pt x="452" y="578"/>
                    </a:lnTo>
                    <a:lnTo>
                      <a:pt x="471" y="573"/>
                    </a:lnTo>
                    <a:lnTo>
                      <a:pt x="492" y="573"/>
                    </a:lnTo>
                    <a:lnTo>
                      <a:pt x="507" y="573"/>
                    </a:lnTo>
                    <a:lnTo>
                      <a:pt x="523" y="576"/>
                    </a:lnTo>
                    <a:lnTo>
                      <a:pt x="547" y="580"/>
                    </a:lnTo>
                    <a:lnTo>
                      <a:pt x="576" y="582"/>
                    </a:lnTo>
                    <a:lnTo>
                      <a:pt x="601" y="580"/>
                    </a:lnTo>
                    <a:lnTo>
                      <a:pt x="626" y="580"/>
                    </a:lnTo>
                    <a:lnTo>
                      <a:pt x="647" y="580"/>
                    </a:lnTo>
                    <a:lnTo>
                      <a:pt x="668" y="582"/>
                    </a:lnTo>
                    <a:lnTo>
                      <a:pt x="687" y="593"/>
                    </a:lnTo>
                    <a:lnTo>
                      <a:pt x="710" y="604"/>
                    </a:lnTo>
                    <a:lnTo>
                      <a:pt x="728" y="616"/>
                    </a:lnTo>
                    <a:lnTo>
                      <a:pt x="744" y="629"/>
                    </a:lnTo>
                    <a:lnTo>
                      <a:pt x="765" y="647"/>
                    </a:lnTo>
                    <a:lnTo>
                      <a:pt x="775" y="658"/>
                    </a:lnTo>
                    <a:lnTo>
                      <a:pt x="791" y="684"/>
                    </a:lnTo>
                    <a:lnTo>
                      <a:pt x="805" y="711"/>
                    </a:lnTo>
                    <a:lnTo>
                      <a:pt x="820" y="738"/>
                    </a:lnTo>
                    <a:lnTo>
                      <a:pt x="803" y="740"/>
                    </a:lnTo>
                    <a:lnTo>
                      <a:pt x="783" y="737"/>
                    </a:lnTo>
                    <a:lnTo>
                      <a:pt x="762" y="729"/>
                    </a:lnTo>
                    <a:lnTo>
                      <a:pt x="743" y="729"/>
                    </a:lnTo>
                    <a:lnTo>
                      <a:pt x="728" y="722"/>
                    </a:lnTo>
                    <a:lnTo>
                      <a:pt x="709" y="711"/>
                    </a:lnTo>
                    <a:lnTo>
                      <a:pt x="690" y="702"/>
                    </a:lnTo>
                    <a:lnTo>
                      <a:pt x="673" y="693"/>
                    </a:lnTo>
                    <a:lnTo>
                      <a:pt x="659" y="691"/>
                    </a:lnTo>
                    <a:lnTo>
                      <a:pt x="631" y="686"/>
                    </a:lnTo>
                    <a:lnTo>
                      <a:pt x="601" y="684"/>
                    </a:lnTo>
                    <a:lnTo>
                      <a:pt x="575" y="676"/>
                    </a:lnTo>
                    <a:lnTo>
                      <a:pt x="547" y="671"/>
                    </a:lnTo>
                    <a:lnTo>
                      <a:pt x="522" y="667"/>
                    </a:lnTo>
                    <a:lnTo>
                      <a:pt x="502" y="666"/>
                    </a:lnTo>
                    <a:lnTo>
                      <a:pt x="488" y="664"/>
                    </a:lnTo>
                    <a:lnTo>
                      <a:pt x="467" y="662"/>
                    </a:lnTo>
                    <a:lnTo>
                      <a:pt x="448" y="666"/>
                    </a:lnTo>
                    <a:lnTo>
                      <a:pt x="435" y="667"/>
                    </a:lnTo>
                    <a:lnTo>
                      <a:pt x="417" y="676"/>
                    </a:lnTo>
                    <a:lnTo>
                      <a:pt x="395" y="682"/>
                    </a:lnTo>
                    <a:lnTo>
                      <a:pt x="411" y="693"/>
                    </a:lnTo>
                    <a:lnTo>
                      <a:pt x="430" y="707"/>
                    </a:lnTo>
                    <a:lnTo>
                      <a:pt x="446" y="722"/>
                    </a:lnTo>
                    <a:lnTo>
                      <a:pt x="466" y="729"/>
                    </a:lnTo>
                    <a:lnTo>
                      <a:pt x="488" y="738"/>
                    </a:lnTo>
                    <a:lnTo>
                      <a:pt x="505" y="744"/>
                    </a:lnTo>
                    <a:lnTo>
                      <a:pt x="525" y="746"/>
                    </a:lnTo>
                    <a:lnTo>
                      <a:pt x="548" y="753"/>
                    </a:lnTo>
                    <a:lnTo>
                      <a:pt x="575" y="758"/>
                    </a:lnTo>
                    <a:lnTo>
                      <a:pt x="597" y="764"/>
                    </a:lnTo>
                    <a:lnTo>
                      <a:pt x="622" y="766"/>
                    </a:lnTo>
                    <a:lnTo>
                      <a:pt x="643" y="771"/>
                    </a:lnTo>
                    <a:lnTo>
                      <a:pt x="665" y="777"/>
                    </a:lnTo>
                    <a:lnTo>
                      <a:pt x="685" y="782"/>
                    </a:lnTo>
                    <a:lnTo>
                      <a:pt x="700" y="789"/>
                    </a:lnTo>
                    <a:lnTo>
                      <a:pt x="716" y="804"/>
                    </a:lnTo>
                    <a:lnTo>
                      <a:pt x="732" y="818"/>
                    </a:lnTo>
                    <a:lnTo>
                      <a:pt x="750" y="837"/>
                    </a:lnTo>
                    <a:lnTo>
                      <a:pt x="766" y="858"/>
                    </a:lnTo>
                    <a:lnTo>
                      <a:pt x="775" y="873"/>
                    </a:lnTo>
                    <a:lnTo>
                      <a:pt x="783" y="895"/>
                    </a:lnTo>
                    <a:lnTo>
                      <a:pt x="790" y="920"/>
                    </a:lnTo>
                    <a:lnTo>
                      <a:pt x="800" y="946"/>
                    </a:lnTo>
                    <a:lnTo>
                      <a:pt x="808" y="966"/>
                    </a:lnTo>
                    <a:lnTo>
                      <a:pt x="790" y="953"/>
                    </a:lnTo>
                    <a:lnTo>
                      <a:pt x="768" y="940"/>
                    </a:lnTo>
                    <a:lnTo>
                      <a:pt x="750" y="929"/>
                    </a:lnTo>
                    <a:lnTo>
                      <a:pt x="730" y="915"/>
                    </a:lnTo>
                    <a:lnTo>
                      <a:pt x="707" y="900"/>
                    </a:lnTo>
                    <a:lnTo>
                      <a:pt x="688" y="889"/>
                    </a:lnTo>
                    <a:lnTo>
                      <a:pt x="666" y="875"/>
                    </a:lnTo>
                    <a:lnTo>
                      <a:pt x="645" y="858"/>
                    </a:lnTo>
                    <a:lnTo>
                      <a:pt x="626" y="848"/>
                    </a:lnTo>
                    <a:lnTo>
                      <a:pt x="604" y="833"/>
                    </a:lnTo>
                    <a:lnTo>
                      <a:pt x="586" y="820"/>
                    </a:lnTo>
                    <a:lnTo>
                      <a:pt x="566" y="808"/>
                    </a:lnTo>
                    <a:lnTo>
                      <a:pt x="545" y="797"/>
                    </a:lnTo>
                    <a:lnTo>
                      <a:pt x="525" y="786"/>
                    </a:lnTo>
                    <a:lnTo>
                      <a:pt x="505" y="775"/>
                    </a:lnTo>
                    <a:lnTo>
                      <a:pt x="491" y="771"/>
                    </a:lnTo>
                    <a:lnTo>
                      <a:pt x="474" y="762"/>
                    </a:lnTo>
                    <a:lnTo>
                      <a:pt x="457" y="753"/>
                    </a:lnTo>
                    <a:lnTo>
                      <a:pt x="442" y="744"/>
                    </a:lnTo>
                    <a:lnTo>
                      <a:pt x="430" y="747"/>
                    </a:lnTo>
                    <a:lnTo>
                      <a:pt x="415" y="751"/>
                    </a:lnTo>
                    <a:lnTo>
                      <a:pt x="404" y="751"/>
                    </a:lnTo>
                    <a:lnTo>
                      <a:pt x="390" y="746"/>
                    </a:lnTo>
                    <a:lnTo>
                      <a:pt x="389" y="771"/>
                    </a:lnTo>
                    <a:lnTo>
                      <a:pt x="383" y="802"/>
                    </a:lnTo>
                    <a:lnTo>
                      <a:pt x="393" y="828"/>
                    </a:lnTo>
                    <a:lnTo>
                      <a:pt x="402" y="855"/>
                    </a:lnTo>
                    <a:lnTo>
                      <a:pt x="411" y="880"/>
                    </a:lnTo>
                    <a:lnTo>
                      <a:pt x="418" y="911"/>
                    </a:lnTo>
                    <a:lnTo>
                      <a:pt x="426" y="942"/>
                    </a:lnTo>
                    <a:lnTo>
                      <a:pt x="438" y="982"/>
                    </a:lnTo>
                    <a:lnTo>
                      <a:pt x="440" y="1013"/>
                    </a:lnTo>
                    <a:lnTo>
                      <a:pt x="448" y="1044"/>
                    </a:lnTo>
                    <a:lnTo>
                      <a:pt x="452" y="1073"/>
                    </a:lnTo>
                    <a:lnTo>
                      <a:pt x="460" y="1111"/>
                    </a:lnTo>
                    <a:lnTo>
                      <a:pt x="467" y="1153"/>
                    </a:lnTo>
                    <a:lnTo>
                      <a:pt x="473" y="1212"/>
                    </a:lnTo>
                    <a:lnTo>
                      <a:pt x="412" y="1212"/>
                    </a:lnTo>
                    <a:lnTo>
                      <a:pt x="405" y="1162"/>
                    </a:lnTo>
                    <a:lnTo>
                      <a:pt x="401" y="1126"/>
                    </a:lnTo>
                    <a:lnTo>
                      <a:pt x="392" y="1080"/>
                    </a:lnTo>
                    <a:lnTo>
                      <a:pt x="386" y="1037"/>
                    </a:lnTo>
                    <a:lnTo>
                      <a:pt x="379" y="1002"/>
                    </a:lnTo>
                    <a:lnTo>
                      <a:pt x="374" y="969"/>
                    </a:lnTo>
                    <a:lnTo>
                      <a:pt x="367" y="942"/>
                    </a:lnTo>
                    <a:lnTo>
                      <a:pt x="356" y="908"/>
                    </a:lnTo>
                    <a:lnTo>
                      <a:pt x="346" y="875"/>
                    </a:lnTo>
                    <a:lnTo>
                      <a:pt x="339" y="848"/>
                    </a:lnTo>
                    <a:lnTo>
                      <a:pt x="330" y="838"/>
                    </a:lnTo>
                    <a:lnTo>
                      <a:pt x="318" y="833"/>
                    </a:lnTo>
                    <a:lnTo>
                      <a:pt x="309" y="826"/>
                    </a:lnTo>
                    <a:lnTo>
                      <a:pt x="305" y="829"/>
                    </a:lnTo>
                    <a:lnTo>
                      <a:pt x="293" y="848"/>
                    </a:lnTo>
                    <a:lnTo>
                      <a:pt x="277" y="871"/>
                    </a:lnTo>
                    <a:lnTo>
                      <a:pt x="263" y="893"/>
                    </a:lnTo>
                    <a:lnTo>
                      <a:pt x="252" y="911"/>
                    </a:lnTo>
                    <a:lnTo>
                      <a:pt x="240" y="937"/>
                    </a:lnTo>
                    <a:lnTo>
                      <a:pt x="230" y="953"/>
                    </a:lnTo>
                    <a:lnTo>
                      <a:pt x="216" y="979"/>
                    </a:lnTo>
                    <a:lnTo>
                      <a:pt x="203" y="1006"/>
                    </a:lnTo>
                    <a:lnTo>
                      <a:pt x="193" y="1033"/>
                    </a:lnTo>
                    <a:lnTo>
                      <a:pt x="181" y="1062"/>
                    </a:lnTo>
                    <a:lnTo>
                      <a:pt x="168" y="1095"/>
                    </a:lnTo>
                    <a:lnTo>
                      <a:pt x="156" y="1133"/>
                    </a:lnTo>
                    <a:lnTo>
                      <a:pt x="140" y="1170"/>
                    </a:lnTo>
                    <a:lnTo>
                      <a:pt x="146" y="1124"/>
                    </a:lnTo>
                    <a:lnTo>
                      <a:pt x="148" y="1093"/>
                    </a:lnTo>
                    <a:lnTo>
                      <a:pt x="153" y="1059"/>
                    </a:lnTo>
                    <a:lnTo>
                      <a:pt x="157" y="1037"/>
                    </a:lnTo>
                    <a:lnTo>
                      <a:pt x="162" y="1020"/>
                    </a:lnTo>
                    <a:lnTo>
                      <a:pt x="172" y="991"/>
                    </a:lnTo>
                    <a:lnTo>
                      <a:pt x="181" y="960"/>
                    </a:lnTo>
                    <a:lnTo>
                      <a:pt x="187" y="939"/>
                    </a:lnTo>
                    <a:lnTo>
                      <a:pt x="203" y="911"/>
                    </a:lnTo>
                    <a:lnTo>
                      <a:pt x="218" y="886"/>
                    </a:lnTo>
                    <a:lnTo>
                      <a:pt x="233" y="855"/>
                    </a:lnTo>
                    <a:lnTo>
                      <a:pt x="246" y="826"/>
                    </a:lnTo>
                    <a:lnTo>
                      <a:pt x="258" y="809"/>
                    </a:lnTo>
                    <a:lnTo>
                      <a:pt x="271" y="795"/>
                    </a:lnTo>
                    <a:lnTo>
                      <a:pt x="287" y="775"/>
                    </a:lnTo>
                    <a:lnTo>
                      <a:pt x="302" y="755"/>
                    </a:lnTo>
                    <a:lnTo>
                      <a:pt x="317" y="737"/>
                    </a:lnTo>
                    <a:lnTo>
                      <a:pt x="331" y="711"/>
                    </a:lnTo>
                    <a:lnTo>
                      <a:pt x="325" y="704"/>
                    </a:lnTo>
                    <a:lnTo>
                      <a:pt x="314" y="691"/>
                    </a:lnTo>
                    <a:lnTo>
                      <a:pt x="303" y="684"/>
                    </a:lnTo>
                    <a:lnTo>
                      <a:pt x="293" y="687"/>
                    </a:lnTo>
                    <a:lnTo>
                      <a:pt x="275" y="704"/>
                    </a:lnTo>
                    <a:lnTo>
                      <a:pt x="259" y="720"/>
                    </a:lnTo>
                    <a:lnTo>
                      <a:pt x="244" y="737"/>
                    </a:lnTo>
                    <a:lnTo>
                      <a:pt x="230" y="755"/>
                    </a:lnTo>
                    <a:lnTo>
                      <a:pt x="212" y="784"/>
                    </a:lnTo>
                    <a:lnTo>
                      <a:pt x="193" y="811"/>
                    </a:lnTo>
                    <a:lnTo>
                      <a:pt x="176" y="831"/>
                    </a:lnTo>
                    <a:lnTo>
                      <a:pt x="165" y="849"/>
                    </a:lnTo>
                    <a:lnTo>
                      <a:pt x="148" y="871"/>
                    </a:lnTo>
                    <a:lnTo>
                      <a:pt x="132" y="898"/>
                    </a:lnTo>
                    <a:lnTo>
                      <a:pt x="120" y="924"/>
                    </a:lnTo>
                    <a:lnTo>
                      <a:pt x="104" y="953"/>
                    </a:lnTo>
                    <a:lnTo>
                      <a:pt x="89" y="979"/>
                    </a:lnTo>
                    <a:lnTo>
                      <a:pt x="76" y="1010"/>
                    </a:lnTo>
                    <a:lnTo>
                      <a:pt x="57" y="1044"/>
                    </a:lnTo>
                    <a:lnTo>
                      <a:pt x="66" y="999"/>
                    </a:lnTo>
                    <a:lnTo>
                      <a:pt x="72" y="966"/>
                    </a:lnTo>
                    <a:lnTo>
                      <a:pt x="78" y="939"/>
                    </a:lnTo>
                    <a:lnTo>
                      <a:pt x="81" y="929"/>
                    </a:lnTo>
                    <a:lnTo>
                      <a:pt x="89" y="915"/>
                    </a:lnTo>
                    <a:lnTo>
                      <a:pt x="103" y="895"/>
                    </a:lnTo>
                    <a:lnTo>
                      <a:pt x="117" y="877"/>
                    </a:lnTo>
                    <a:lnTo>
                      <a:pt x="134" y="853"/>
                    </a:lnTo>
                    <a:lnTo>
                      <a:pt x="148" y="833"/>
                    </a:lnTo>
                    <a:lnTo>
                      <a:pt x="171" y="808"/>
                    </a:lnTo>
                    <a:lnTo>
                      <a:pt x="184" y="789"/>
                    </a:lnTo>
                    <a:lnTo>
                      <a:pt x="203" y="767"/>
                    </a:lnTo>
                    <a:lnTo>
                      <a:pt x="225" y="746"/>
                    </a:lnTo>
                    <a:lnTo>
                      <a:pt x="243" y="727"/>
                    </a:lnTo>
                    <a:lnTo>
                      <a:pt x="262" y="709"/>
                    </a:lnTo>
                    <a:lnTo>
                      <a:pt x="293" y="684"/>
                    </a:lnTo>
                    <a:lnTo>
                      <a:pt x="309" y="676"/>
                    </a:lnTo>
                    <a:lnTo>
                      <a:pt x="318" y="669"/>
                    </a:lnTo>
                    <a:lnTo>
                      <a:pt x="302" y="656"/>
                    </a:lnTo>
                    <a:lnTo>
                      <a:pt x="286" y="638"/>
                    </a:lnTo>
                    <a:lnTo>
                      <a:pt x="266" y="618"/>
                    </a:lnTo>
                    <a:lnTo>
                      <a:pt x="250" y="602"/>
                    </a:lnTo>
                    <a:lnTo>
                      <a:pt x="233" y="587"/>
                    </a:lnTo>
                    <a:lnTo>
                      <a:pt x="218" y="573"/>
                    </a:lnTo>
                    <a:lnTo>
                      <a:pt x="205" y="555"/>
                    </a:lnTo>
                    <a:lnTo>
                      <a:pt x="184" y="531"/>
                    </a:lnTo>
                    <a:lnTo>
                      <a:pt x="166" y="509"/>
                    </a:lnTo>
                    <a:lnTo>
                      <a:pt x="146" y="484"/>
                    </a:lnTo>
                    <a:lnTo>
                      <a:pt x="123" y="460"/>
                    </a:lnTo>
                    <a:lnTo>
                      <a:pt x="106" y="444"/>
                    </a:lnTo>
                    <a:lnTo>
                      <a:pt x="84" y="422"/>
                    </a:lnTo>
                    <a:lnTo>
                      <a:pt x="70" y="407"/>
                    </a:lnTo>
                    <a:lnTo>
                      <a:pt x="56" y="383"/>
                    </a:lnTo>
                    <a:lnTo>
                      <a:pt x="45" y="365"/>
                    </a:lnTo>
                    <a:lnTo>
                      <a:pt x="32" y="351"/>
                    </a:lnTo>
                    <a:lnTo>
                      <a:pt x="14" y="333"/>
                    </a:lnTo>
                    <a:lnTo>
                      <a:pt x="0" y="318"/>
                    </a:lnTo>
                    <a:lnTo>
                      <a:pt x="11" y="320"/>
                    </a:lnTo>
                    <a:lnTo>
                      <a:pt x="29" y="325"/>
                    </a:lnTo>
                    <a:lnTo>
                      <a:pt x="47" y="331"/>
                    </a:lnTo>
                    <a:lnTo>
                      <a:pt x="63" y="340"/>
                    </a:lnTo>
                    <a:lnTo>
                      <a:pt x="79" y="354"/>
                    </a:lnTo>
                    <a:lnTo>
                      <a:pt x="101" y="374"/>
                    </a:lnTo>
                    <a:lnTo>
                      <a:pt x="120" y="391"/>
                    </a:lnTo>
                    <a:lnTo>
                      <a:pt x="143" y="407"/>
                    </a:lnTo>
                    <a:lnTo>
                      <a:pt x="162" y="429"/>
                    </a:lnTo>
                    <a:lnTo>
                      <a:pt x="184" y="453"/>
                    </a:lnTo>
                    <a:lnTo>
                      <a:pt x="202" y="471"/>
                    </a:lnTo>
                  </a:path>
                </a:pathLst>
              </a:custGeom>
              <a:solidFill>
                <a:srgbClr val="037C03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86" name="Arc 14"/>
            <p:cNvSpPr>
              <a:spLocks/>
            </p:cNvSpPr>
            <p:nvPr/>
          </p:nvSpPr>
          <p:spPr bwMode="auto">
            <a:xfrm>
              <a:off x="1" y="4174"/>
              <a:ext cx="5753" cy="13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43200"/>
                <a:gd name="T1" fmla="*/ 21615 h 21615"/>
                <a:gd name="T2" fmla="*/ 43200 w 43200"/>
                <a:gd name="T3" fmla="*/ 21615 h 21615"/>
                <a:gd name="T4" fmla="*/ 21600 w 43200"/>
                <a:gd name="T5" fmla="*/ 21600 h 2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615" fill="none" extrusionOk="0">
                  <a:moveTo>
                    <a:pt x="0" y="21614"/>
                  </a:moveTo>
                  <a:cubicBezTo>
                    <a:pt x="0" y="21609"/>
                    <a:pt x="0" y="2160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04"/>
                    <a:pt x="43199" y="21609"/>
                    <a:pt x="43199" y="21614"/>
                  </a:cubicBezTo>
                </a:path>
                <a:path w="43200" h="21615" stroke="0" extrusionOk="0">
                  <a:moveTo>
                    <a:pt x="0" y="21614"/>
                  </a:moveTo>
                  <a:cubicBezTo>
                    <a:pt x="0" y="21609"/>
                    <a:pt x="0" y="2160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04"/>
                    <a:pt x="43199" y="21609"/>
                    <a:pt x="43199" y="21614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731D06"/>
                </a:gs>
                <a:gs pos="100000">
                  <a:srgbClr val="501404"/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7" name="Line 15"/>
            <p:cNvSpPr>
              <a:spLocks noChangeShapeType="1"/>
            </p:cNvSpPr>
            <p:nvPr/>
          </p:nvSpPr>
          <p:spPr bwMode="auto">
            <a:xfrm>
              <a:off x="0" y="4312"/>
              <a:ext cx="5752" cy="0"/>
            </a:xfrm>
            <a:prstGeom prst="line">
              <a:avLst/>
            </a:prstGeom>
            <a:noFill/>
            <a:ln w="50800">
              <a:solidFill>
                <a:srgbClr val="3C002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088" name="Group 16"/>
            <p:cNvGrpSpPr>
              <a:grpSpLocks/>
            </p:cNvGrpSpPr>
            <p:nvPr/>
          </p:nvGrpSpPr>
          <p:grpSpPr bwMode="auto">
            <a:xfrm>
              <a:off x="2256" y="3360"/>
              <a:ext cx="1145" cy="839"/>
              <a:chOff x="2256" y="3360"/>
              <a:chExt cx="1145" cy="839"/>
            </a:xfrm>
          </p:grpSpPr>
          <p:sp>
            <p:nvSpPr>
              <p:cNvPr id="3089" name="Oval 17"/>
              <p:cNvSpPr>
                <a:spLocks noChangeArrowheads="1"/>
              </p:cNvSpPr>
              <p:nvPr/>
            </p:nvSpPr>
            <p:spPr bwMode="auto">
              <a:xfrm>
                <a:off x="2356" y="3360"/>
                <a:ext cx="992" cy="788"/>
              </a:xfrm>
              <a:prstGeom prst="ellipse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rgbClr val="FFB87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0" name="Freeform 18" descr="Narrow horizontal"/>
              <p:cNvSpPr>
                <a:spLocks/>
              </p:cNvSpPr>
              <p:nvPr/>
            </p:nvSpPr>
            <p:spPr bwMode="auto">
              <a:xfrm>
                <a:off x="2256" y="3893"/>
                <a:ext cx="1145" cy="306"/>
              </a:xfrm>
              <a:custGeom>
                <a:avLst/>
                <a:gdLst/>
                <a:ahLst/>
                <a:cxnLst>
                  <a:cxn ang="0">
                    <a:pos x="1036" y="0"/>
                  </a:cxn>
                  <a:cxn ang="0">
                    <a:pos x="978" y="26"/>
                  </a:cxn>
                  <a:cxn ang="0">
                    <a:pos x="1036" y="41"/>
                  </a:cxn>
                  <a:cxn ang="0">
                    <a:pos x="1022" y="77"/>
                  </a:cxn>
                  <a:cxn ang="0">
                    <a:pos x="950" y="93"/>
                  </a:cxn>
                  <a:cxn ang="0">
                    <a:pos x="1050" y="108"/>
                  </a:cxn>
                  <a:cxn ang="0">
                    <a:pos x="1144" y="124"/>
                  </a:cxn>
                  <a:cxn ang="0">
                    <a:pos x="1050" y="139"/>
                  </a:cxn>
                  <a:cxn ang="0">
                    <a:pos x="950" y="133"/>
                  </a:cxn>
                  <a:cxn ang="0">
                    <a:pos x="992" y="175"/>
                  </a:cxn>
                  <a:cxn ang="0">
                    <a:pos x="1080" y="180"/>
                  </a:cxn>
                  <a:cxn ang="0">
                    <a:pos x="992" y="202"/>
                  </a:cxn>
                  <a:cxn ang="0">
                    <a:pos x="884" y="202"/>
                  </a:cxn>
                  <a:cxn ang="0">
                    <a:pos x="928" y="232"/>
                  </a:cxn>
                  <a:cxn ang="0">
                    <a:pos x="892" y="253"/>
                  </a:cxn>
                  <a:cxn ang="0">
                    <a:pos x="821" y="269"/>
                  </a:cxn>
                  <a:cxn ang="0">
                    <a:pos x="769" y="284"/>
                  </a:cxn>
                  <a:cxn ang="0">
                    <a:pos x="683" y="284"/>
                  </a:cxn>
                  <a:cxn ang="0">
                    <a:pos x="633" y="305"/>
                  </a:cxn>
                  <a:cxn ang="0">
                    <a:pos x="504" y="305"/>
                  </a:cxn>
                  <a:cxn ang="0">
                    <a:pos x="452" y="305"/>
                  </a:cxn>
                  <a:cxn ang="0">
                    <a:pos x="474" y="289"/>
                  </a:cxn>
                  <a:cxn ang="0">
                    <a:pos x="360" y="284"/>
                  </a:cxn>
                  <a:cxn ang="0">
                    <a:pos x="410" y="278"/>
                  </a:cxn>
                  <a:cxn ang="0">
                    <a:pos x="488" y="263"/>
                  </a:cxn>
                  <a:cxn ang="0">
                    <a:pos x="380" y="258"/>
                  </a:cxn>
                  <a:cxn ang="0">
                    <a:pos x="273" y="253"/>
                  </a:cxn>
                  <a:cxn ang="0">
                    <a:pos x="215" y="232"/>
                  </a:cxn>
                  <a:cxn ang="0">
                    <a:pos x="322" y="232"/>
                  </a:cxn>
                  <a:cxn ang="0">
                    <a:pos x="273" y="217"/>
                  </a:cxn>
                  <a:cxn ang="0">
                    <a:pos x="165" y="217"/>
                  </a:cxn>
                  <a:cxn ang="0">
                    <a:pos x="49" y="211"/>
                  </a:cxn>
                  <a:cxn ang="0">
                    <a:pos x="101" y="206"/>
                  </a:cxn>
                  <a:cxn ang="0">
                    <a:pos x="215" y="206"/>
                  </a:cxn>
                  <a:cxn ang="0">
                    <a:pos x="245" y="180"/>
                  </a:cxn>
                  <a:cxn ang="0">
                    <a:pos x="129" y="175"/>
                  </a:cxn>
                  <a:cxn ang="0">
                    <a:pos x="35" y="175"/>
                  </a:cxn>
                  <a:cxn ang="0">
                    <a:pos x="85" y="160"/>
                  </a:cxn>
                  <a:cxn ang="0">
                    <a:pos x="201" y="160"/>
                  </a:cxn>
                  <a:cxn ang="0">
                    <a:pos x="165" y="144"/>
                  </a:cxn>
                  <a:cxn ang="0">
                    <a:pos x="63" y="133"/>
                  </a:cxn>
                  <a:cxn ang="0">
                    <a:pos x="137" y="113"/>
                  </a:cxn>
                  <a:cxn ang="0">
                    <a:pos x="231" y="113"/>
                  </a:cxn>
                  <a:cxn ang="0">
                    <a:pos x="215" y="93"/>
                  </a:cxn>
                  <a:cxn ang="0">
                    <a:pos x="107" y="93"/>
                  </a:cxn>
                  <a:cxn ang="0">
                    <a:pos x="157" y="82"/>
                  </a:cxn>
                  <a:cxn ang="0">
                    <a:pos x="129" y="62"/>
                  </a:cxn>
                  <a:cxn ang="0">
                    <a:pos x="43" y="62"/>
                  </a:cxn>
                  <a:cxn ang="0">
                    <a:pos x="43" y="35"/>
                  </a:cxn>
                  <a:cxn ang="0">
                    <a:pos x="151" y="35"/>
                  </a:cxn>
                  <a:cxn ang="0">
                    <a:pos x="107" y="20"/>
                  </a:cxn>
                </a:cxnLst>
                <a:rect l="0" t="0" r="r" b="b"/>
                <a:pathLst>
                  <a:path w="1145" h="306">
                    <a:moveTo>
                      <a:pt x="101" y="4"/>
                    </a:moveTo>
                    <a:lnTo>
                      <a:pt x="1006" y="4"/>
                    </a:lnTo>
                    <a:lnTo>
                      <a:pt x="1006" y="0"/>
                    </a:lnTo>
                    <a:lnTo>
                      <a:pt x="1036" y="0"/>
                    </a:lnTo>
                    <a:lnTo>
                      <a:pt x="1050" y="15"/>
                    </a:lnTo>
                    <a:lnTo>
                      <a:pt x="1028" y="20"/>
                    </a:lnTo>
                    <a:lnTo>
                      <a:pt x="1000" y="26"/>
                    </a:lnTo>
                    <a:lnTo>
                      <a:pt x="978" y="26"/>
                    </a:lnTo>
                    <a:lnTo>
                      <a:pt x="970" y="41"/>
                    </a:lnTo>
                    <a:lnTo>
                      <a:pt x="992" y="41"/>
                    </a:lnTo>
                    <a:lnTo>
                      <a:pt x="1014" y="41"/>
                    </a:lnTo>
                    <a:lnTo>
                      <a:pt x="1036" y="41"/>
                    </a:lnTo>
                    <a:lnTo>
                      <a:pt x="1058" y="46"/>
                    </a:lnTo>
                    <a:lnTo>
                      <a:pt x="1064" y="62"/>
                    </a:lnTo>
                    <a:lnTo>
                      <a:pt x="1042" y="77"/>
                    </a:lnTo>
                    <a:lnTo>
                      <a:pt x="1022" y="77"/>
                    </a:lnTo>
                    <a:lnTo>
                      <a:pt x="1000" y="77"/>
                    </a:lnTo>
                    <a:lnTo>
                      <a:pt x="978" y="77"/>
                    </a:lnTo>
                    <a:lnTo>
                      <a:pt x="956" y="77"/>
                    </a:lnTo>
                    <a:lnTo>
                      <a:pt x="950" y="93"/>
                    </a:lnTo>
                    <a:lnTo>
                      <a:pt x="978" y="102"/>
                    </a:lnTo>
                    <a:lnTo>
                      <a:pt x="1006" y="108"/>
                    </a:lnTo>
                    <a:lnTo>
                      <a:pt x="1028" y="108"/>
                    </a:lnTo>
                    <a:lnTo>
                      <a:pt x="1050" y="108"/>
                    </a:lnTo>
                    <a:lnTo>
                      <a:pt x="1080" y="108"/>
                    </a:lnTo>
                    <a:lnTo>
                      <a:pt x="1100" y="108"/>
                    </a:lnTo>
                    <a:lnTo>
                      <a:pt x="1122" y="108"/>
                    </a:lnTo>
                    <a:lnTo>
                      <a:pt x="1144" y="124"/>
                    </a:lnTo>
                    <a:lnTo>
                      <a:pt x="1122" y="139"/>
                    </a:lnTo>
                    <a:lnTo>
                      <a:pt x="1100" y="139"/>
                    </a:lnTo>
                    <a:lnTo>
                      <a:pt x="1080" y="139"/>
                    </a:lnTo>
                    <a:lnTo>
                      <a:pt x="1050" y="139"/>
                    </a:lnTo>
                    <a:lnTo>
                      <a:pt x="1028" y="139"/>
                    </a:lnTo>
                    <a:lnTo>
                      <a:pt x="1006" y="133"/>
                    </a:lnTo>
                    <a:lnTo>
                      <a:pt x="978" y="133"/>
                    </a:lnTo>
                    <a:lnTo>
                      <a:pt x="950" y="133"/>
                    </a:lnTo>
                    <a:lnTo>
                      <a:pt x="942" y="149"/>
                    </a:lnTo>
                    <a:lnTo>
                      <a:pt x="934" y="165"/>
                    </a:lnTo>
                    <a:lnTo>
                      <a:pt x="970" y="171"/>
                    </a:lnTo>
                    <a:lnTo>
                      <a:pt x="992" y="175"/>
                    </a:lnTo>
                    <a:lnTo>
                      <a:pt x="1014" y="175"/>
                    </a:lnTo>
                    <a:lnTo>
                      <a:pt x="1036" y="180"/>
                    </a:lnTo>
                    <a:lnTo>
                      <a:pt x="1058" y="180"/>
                    </a:lnTo>
                    <a:lnTo>
                      <a:pt x="1080" y="180"/>
                    </a:lnTo>
                    <a:lnTo>
                      <a:pt x="1080" y="196"/>
                    </a:lnTo>
                    <a:lnTo>
                      <a:pt x="1050" y="202"/>
                    </a:lnTo>
                    <a:lnTo>
                      <a:pt x="1022" y="202"/>
                    </a:lnTo>
                    <a:lnTo>
                      <a:pt x="992" y="202"/>
                    </a:lnTo>
                    <a:lnTo>
                      <a:pt x="970" y="202"/>
                    </a:lnTo>
                    <a:lnTo>
                      <a:pt x="934" y="202"/>
                    </a:lnTo>
                    <a:lnTo>
                      <a:pt x="906" y="202"/>
                    </a:lnTo>
                    <a:lnTo>
                      <a:pt x="884" y="202"/>
                    </a:lnTo>
                    <a:lnTo>
                      <a:pt x="862" y="202"/>
                    </a:lnTo>
                    <a:lnTo>
                      <a:pt x="870" y="217"/>
                    </a:lnTo>
                    <a:lnTo>
                      <a:pt x="898" y="232"/>
                    </a:lnTo>
                    <a:lnTo>
                      <a:pt x="928" y="232"/>
                    </a:lnTo>
                    <a:lnTo>
                      <a:pt x="950" y="232"/>
                    </a:lnTo>
                    <a:lnTo>
                      <a:pt x="950" y="247"/>
                    </a:lnTo>
                    <a:lnTo>
                      <a:pt x="920" y="253"/>
                    </a:lnTo>
                    <a:lnTo>
                      <a:pt x="892" y="253"/>
                    </a:lnTo>
                    <a:lnTo>
                      <a:pt x="862" y="253"/>
                    </a:lnTo>
                    <a:lnTo>
                      <a:pt x="841" y="253"/>
                    </a:lnTo>
                    <a:lnTo>
                      <a:pt x="821" y="253"/>
                    </a:lnTo>
                    <a:lnTo>
                      <a:pt x="821" y="269"/>
                    </a:lnTo>
                    <a:lnTo>
                      <a:pt x="841" y="273"/>
                    </a:lnTo>
                    <a:lnTo>
                      <a:pt x="821" y="278"/>
                    </a:lnTo>
                    <a:lnTo>
                      <a:pt x="791" y="284"/>
                    </a:lnTo>
                    <a:lnTo>
                      <a:pt x="769" y="284"/>
                    </a:lnTo>
                    <a:lnTo>
                      <a:pt x="747" y="284"/>
                    </a:lnTo>
                    <a:lnTo>
                      <a:pt x="727" y="284"/>
                    </a:lnTo>
                    <a:lnTo>
                      <a:pt x="705" y="284"/>
                    </a:lnTo>
                    <a:lnTo>
                      <a:pt x="683" y="284"/>
                    </a:lnTo>
                    <a:lnTo>
                      <a:pt x="661" y="284"/>
                    </a:lnTo>
                    <a:lnTo>
                      <a:pt x="683" y="294"/>
                    </a:lnTo>
                    <a:lnTo>
                      <a:pt x="661" y="305"/>
                    </a:lnTo>
                    <a:lnTo>
                      <a:pt x="633" y="305"/>
                    </a:lnTo>
                    <a:lnTo>
                      <a:pt x="603" y="305"/>
                    </a:lnTo>
                    <a:lnTo>
                      <a:pt x="568" y="305"/>
                    </a:lnTo>
                    <a:lnTo>
                      <a:pt x="532" y="305"/>
                    </a:lnTo>
                    <a:lnTo>
                      <a:pt x="504" y="305"/>
                    </a:lnTo>
                    <a:lnTo>
                      <a:pt x="474" y="305"/>
                    </a:lnTo>
                    <a:lnTo>
                      <a:pt x="452" y="305"/>
                    </a:lnTo>
                    <a:lnTo>
                      <a:pt x="432" y="305"/>
                    </a:lnTo>
                    <a:lnTo>
                      <a:pt x="452" y="305"/>
                    </a:lnTo>
                    <a:lnTo>
                      <a:pt x="474" y="305"/>
                    </a:lnTo>
                    <a:lnTo>
                      <a:pt x="496" y="305"/>
                    </a:lnTo>
                    <a:lnTo>
                      <a:pt x="496" y="289"/>
                    </a:lnTo>
                    <a:lnTo>
                      <a:pt x="474" y="289"/>
                    </a:lnTo>
                    <a:lnTo>
                      <a:pt x="446" y="289"/>
                    </a:lnTo>
                    <a:lnTo>
                      <a:pt x="424" y="289"/>
                    </a:lnTo>
                    <a:lnTo>
                      <a:pt x="388" y="289"/>
                    </a:lnTo>
                    <a:lnTo>
                      <a:pt x="360" y="284"/>
                    </a:lnTo>
                    <a:lnTo>
                      <a:pt x="330" y="284"/>
                    </a:lnTo>
                    <a:lnTo>
                      <a:pt x="360" y="278"/>
                    </a:lnTo>
                    <a:lnTo>
                      <a:pt x="388" y="278"/>
                    </a:lnTo>
                    <a:lnTo>
                      <a:pt x="410" y="278"/>
                    </a:lnTo>
                    <a:lnTo>
                      <a:pt x="438" y="278"/>
                    </a:lnTo>
                    <a:lnTo>
                      <a:pt x="468" y="278"/>
                    </a:lnTo>
                    <a:lnTo>
                      <a:pt x="488" y="278"/>
                    </a:lnTo>
                    <a:lnTo>
                      <a:pt x="488" y="263"/>
                    </a:lnTo>
                    <a:lnTo>
                      <a:pt x="468" y="258"/>
                    </a:lnTo>
                    <a:lnTo>
                      <a:pt x="438" y="258"/>
                    </a:lnTo>
                    <a:lnTo>
                      <a:pt x="416" y="258"/>
                    </a:lnTo>
                    <a:lnTo>
                      <a:pt x="380" y="258"/>
                    </a:lnTo>
                    <a:lnTo>
                      <a:pt x="352" y="258"/>
                    </a:lnTo>
                    <a:lnTo>
                      <a:pt x="330" y="258"/>
                    </a:lnTo>
                    <a:lnTo>
                      <a:pt x="302" y="258"/>
                    </a:lnTo>
                    <a:lnTo>
                      <a:pt x="273" y="253"/>
                    </a:lnTo>
                    <a:lnTo>
                      <a:pt x="245" y="253"/>
                    </a:lnTo>
                    <a:lnTo>
                      <a:pt x="223" y="253"/>
                    </a:lnTo>
                    <a:lnTo>
                      <a:pt x="187" y="247"/>
                    </a:lnTo>
                    <a:lnTo>
                      <a:pt x="215" y="232"/>
                    </a:lnTo>
                    <a:lnTo>
                      <a:pt x="245" y="232"/>
                    </a:lnTo>
                    <a:lnTo>
                      <a:pt x="273" y="232"/>
                    </a:lnTo>
                    <a:lnTo>
                      <a:pt x="302" y="232"/>
                    </a:lnTo>
                    <a:lnTo>
                      <a:pt x="322" y="232"/>
                    </a:lnTo>
                    <a:lnTo>
                      <a:pt x="344" y="232"/>
                    </a:lnTo>
                    <a:lnTo>
                      <a:pt x="322" y="217"/>
                    </a:lnTo>
                    <a:lnTo>
                      <a:pt x="302" y="217"/>
                    </a:lnTo>
                    <a:lnTo>
                      <a:pt x="273" y="217"/>
                    </a:lnTo>
                    <a:lnTo>
                      <a:pt x="245" y="217"/>
                    </a:lnTo>
                    <a:lnTo>
                      <a:pt x="215" y="217"/>
                    </a:lnTo>
                    <a:lnTo>
                      <a:pt x="187" y="217"/>
                    </a:lnTo>
                    <a:lnTo>
                      <a:pt x="165" y="217"/>
                    </a:lnTo>
                    <a:lnTo>
                      <a:pt x="143" y="217"/>
                    </a:lnTo>
                    <a:lnTo>
                      <a:pt x="101" y="211"/>
                    </a:lnTo>
                    <a:lnTo>
                      <a:pt x="71" y="211"/>
                    </a:lnTo>
                    <a:lnTo>
                      <a:pt x="49" y="211"/>
                    </a:lnTo>
                    <a:lnTo>
                      <a:pt x="27" y="211"/>
                    </a:lnTo>
                    <a:lnTo>
                      <a:pt x="57" y="206"/>
                    </a:lnTo>
                    <a:lnTo>
                      <a:pt x="79" y="206"/>
                    </a:lnTo>
                    <a:lnTo>
                      <a:pt x="101" y="206"/>
                    </a:lnTo>
                    <a:lnTo>
                      <a:pt x="137" y="206"/>
                    </a:lnTo>
                    <a:lnTo>
                      <a:pt x="173" y="206"/>
                    </a:lnTo>
                    <a:lnTo>
                      <a:pt x="193" y="206"/>
                    </a:lnTo>
                    <a:lnTo>
                      <a:pt x="215" y="206"/>
                    </a:lnTo>
                    <a:lnTo>
                      <a:pt x="237" y="206"/>
                    </a:lnTo>
                    <a:lnTo>
                      <a:pt x="259" y="206"/>
                    </a:lnTo>
                    <a:lnTo>
                      <a:pt x="267" y="191"/>
                    </a:lnTo>
                    <a:lnTo>
                      <a:pt x="245" y="180"/>
                    </a:lnTo>
                    <a:lnTo>
                      <a:pt x="209" y="175"/>
                    </a:lnTo>
                    <a:lnTo>
                      <a:pt x="187" y="175"/>
                    </a:lnTo>
                    <a:lnTo>
                      <a:pt x="157" y="175"/>
                    </a:lnTo>
                    <a:lnTo>
                      <a:pt x="129" y="175"/>
                    </a:lnTo>
                    <a:lnTo>
                      <a:pt x="101" y="175"/>
                    </a:lnTo>
                    <a:lnTo>
                      <a:pt x="79" y="175"/>
                    </a:lnTo>
                    <a:lnTo>
                      <a:pt x="57" y="175"/>
                    </a:lnTo>
                    <a:lnTo>
                      <a:pt x="35" y="175"/>
                    </a:lnTo>
                    <a:lnTo>
                      <a:pt x="13" y="171"/>
                    </a:lnTo>
                    <a:lnTo>
                      <a:pt x="43" y="165"/>
                    </a:lnTo>
                    <a:lnTo>
                      <a:pt x="63" y="165"/>
                    </a:lnTo>
                    <a:lnTo>
                      <a:pt x="85" y="160"/>
                    </a:lnTo>
                    <a:lnTo>
                      <a:pt x="115" y="160"/>
                    </a:lnTo>
                    <a:lnTo>
                      <a:pt x="151" y="160"/>
                    </a:lnTo>
                    <a:lnTo>
                      <a:pt x="173" y="160"/>
                    </a:lnTo>
                    <a:lnTo>
                      <a:pt x="201" y="160"/>
                    </a:lnTo>
                    <a:lnTo>
                      <a:pt x="223" y="160"/>
                    </a:lnTo>
                    <a:lnTo>
                      <a:pt x="209" y="144"/>
                    </a:lnTo>
                    <a:lnTo>
                      <a:pt x="187" y="144"/>
                    </a:lnTo>
                    <a:lnTo>
                      <a:pt x="165" y="144"/>
                    </a:lnTo>
                    <a:lnTo>
                      <a:pt x="137" y="144"/>
                    </a:lnTo>
                    <a:lnTo>
                      <a:pt x="115" y="144"/>
                    </a:lnTo>
                    <a:lnTo>
                      <a:pt x="85" y="144"/>
                    </a:lnTo>
                    <a:lnTo>
                      <a:pt x="63" y="133"/>
                    </a:lnTo>
                    <a:lnTo>
                      <a:pt x="63" y="118"/>
                    </a:lnTo>
                    <a:lnTo>
                      <a:pt x="85" y="113"/>
                    </a:lnTo>
                    <a:lnTo>
                      <a:pt x="107" y="113"/>
                    </a:lnTo>
                    <a:lnTo>
                      <a:pt x="137" y="113"/>
                    </a:lnTo>
                    <a:lnTo>
                      <a:pt x="157" y="113"/>
                    </a:lnTo>
                    <a:lnTo>
                      <a:pt x="187" y="113"/>
                    </a:lnTo>
                    <a:lnTo>
                      <a:pt x="209" y="113"/>
                    </a:lnTo>
                    <a:lnTo>
                      <a:pt x="231" y="113"/>
                    </a:lnTo>
                    <a:lnTo>
                      <a:pt x="251" y="113"/>
                    </a:lnTo>
                    <a:lnTo>
                      <a:pt x="259" y="98"/>
                    </a:lnTo>
                    <a:lnTo>
                      <a:pt x="237" y="93"/>
                    </a:lnTo>
                    <a:lnTo>
                      <a:pt x="215" y="93"/>
                    </a:lnTo>
                    <a:lnTo>
                      <a:pt x="179" y="93"/>
                    </a:lnTo>
                    <a:lnTo>
                      <a:pt x="157" y="93"/>
                    </a:lnTo>
                    <a:lnTo>
                      <a:pt x="129" y="93"/>
                    </a:lnTo>
                    <a:lnTo>
                      <a:pt x="107" y="93"/>
                    </a:lnTo>
                    <a:lnTo>
                      <a:pt x="85" y="93"/>
                    </a:lnTo>
                    <a:lnTo>
                      <a:pt x="107" y="82"/>
                    </a:lnTo>
                    <a:lnTo>
                      <a:pt x="137" y="82"/>
                    </a:lnTo>
                    <a:lnTo>
                      <a:pt x="157" y="82"/>
                    </a:lnTo>
                    <a:lnTo>
                      <a:pt x="179" y="82"/>
                    </a:lnTo>
                    <a:lnTo>
                      <a:pt x="187" y="66"/>
                    </a:lnTo>
                    <a:lnTo>
                      <a:pt x="165" y="62"/>
                    </a:lnTo>
                    <a:lnTo>
                      <a:pt x="129" y="62"/>
                    </a:lnTo>
                    <a:lnTo>
                      <a:pt x="107" y="62"/>
                    </a:lnTo>
                    <a:lnTo>
                      <a:pt x="85" y="62"/>
                    </a:lnTo>
                    <a:lnTo>
                      <a:pt x="63" y="62"/>
                    </a:lnTo>
                    <a:lnTo>
                      <a:pt x="43" y="62"/>
                    </a:lnTo>
                    <a:lnTo>
                      <a:pt x="21" y="62"/>
                    </a:lnTo>
                    <a:lnTo>
                      <a:pt x="0" y="62"/>
                    </a:lnTo>
                    <a:lnTo>
                      <a:pt x="13" y="41"/>
                    </a:lnTo>
                    <a:lnTo>
                      <a:pt x="43" y="35"/>
                    </a:lnTo>
                    <a:lnTo>
                      <a:pt x="71" y="35"/>
                    </a:lnTo>
                    <a:lnTo>
                      <a:pt x="101" y="35"/>
                    </a:lnTo>
                    <a:lnTo>
                      <a:pt x="129" y="35"/>
                    </a:lnTo>
                    <a:lnTo>
                      <a:pt x="151" y="35"/>
                    </a:lnTo>
                    <a:lnTo>
                      <a:pt x="173" y="35"/>
                    </a:lnTo>
                    <a:lnTo>
                      <a:pt x="157" y="20"/>
                    </a:lnTo>
                    <a:lnTo>
                      <a:pt x="129" y="20"/>
                    </a:lnTo>
                    <a:lnTo>
                      <a:pt x="107" y="20"/>
                    </a:lnTo>
                    <a:lnTo>
                      <a:pt x="85" y="20"/>
                    </a:lnTo>
                    <a:lnTo>
                      <a:pt x="101" y="4"/>
                    </a:lnTo>
                  </a:path>
                </a:pathLst>
              </a:custGeom>
              <a:pattFill prst="narHorz">
                <a:fgClr>
                  <a:schemeClr val="hlink"/>
                </a:fgClr>
                <a:bgClr>
                  <a:schemeClr val="folHlink"/>
                </a:bgClr>
              </a:patt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91" name="Group 19"/>
            <p:cNvGrpSpPr>
              <a:grpSpLocks/>
            </p:cNvGrpSpPr>
            <p:nvPr/>
          </p:nvGrpSpPr>
          <p:grpSpPr bwMode="auto">
            <a:xfrm>
              <a:off x="4080" y="1488"/>
              <a:ext cx="1701" cy="2825"/>
              <a:chOff x="4080" y="1488"/>
              <a:chExt cx="1701" cy="2825"/>
            </a:xfrm>
          </p:grpSpPr>
          <p:grpSp>
            <p:nvGrpSpPr>
              <p:cNvPr id="3092" name="Group 20"/>
              <p:cNvGrpSpPr>
                <a:grpSpLocks/>
              </p:cNvGrpSpPr>
              <p:nvPr/>
            </p:nvGrpSpPr>
            <p:grpSpPr bwMode="auto">
              <a:xfrm>
                <a:off x="4080" y="1488"/>
                <a:ext cx="1657" cy="2825"/>
                <a:chOff x="4080" y="1488"/>
                <a:chExt cx="1657" cy="2825"/>
              </a:xfrm>
            </p:grpSpPr>
            <p:grpSp>
              <p:nvGrpSpPr>
                <p:cNvPr id="3093" name="Group 21"/>
                <p:cNvGrpSpPr>
                  <a:grpSpLocks/>
                </p:cNvGrpSpPr>
                <p:nvPr/>
              </p:nvGrpSpPr>
              <p:grpSpPr bwMode="auto">
                <a:xfrm>
                  <a:off x="4927" y="1488"/>
                  <a:ext cx="810" cy="2784"/>
                  <a:chOff x="4927" y="1488"/>
                  <a:chExt cx="810" cy="2784"/>
                </a:xfrm>
              </p:grpSpPr>
              <p:sp>
                <p:nvSpPr>
                  <p:cNvPr id="3094" name="Freeform 22"/>
                  <p:cNvSpPr>
                    <a:spLocks/>
                  </p:cNvSpPr>
                  <p:nvPr/>
                </p:nvSpPr>
                <p:spPr bwMode="auto">
                  <a:xfrm>
                    <a:off x="5412" y="2077"/>
                    <a:ext cx="291" cy="2195"/>
                  </a:xfrm>
                  <a:custGeom>
                    <a:avLst/>
                    <a:gdLst/>
                    <a:ahLst/>
                    <a:cxnLst>
                      <a:cxn ang="0">
                        <a:pos x="290" y="1020"/>
                      </a:cxn>
                      <a:cxn ang="0">
                        <a:pos x="265" y="1466"/>
                      </a:cxn>
                      <a:cxn ang="0">
                        <a:pos x="241" y="1825"/>
                      </a:cxn>
                      <a:cxn ang="0">
                        <a:pos x="224" y="2089"/>
                      </a:cxn>
                      <a:cxn ang="0">
                        <a:pos x="228" y="2194"/>
                      </a:cxn>
                      <a:cxn ang="0">
                        <a:pos x="193" y="2194"/>
                      </a:cxn>
                      <a:cxn ang="0">
                        <a:pos x="183" y="2041"/>
                      </a:cxn>
                      <a:cxn ang="0">
                        <a:pos x="177" y="1808"/>
                      </a:cxn>
                      <a:cxn ang="0">
                        <a:pos x="164" y="1590"/>
                      </a:cxn>
                      <a:cxn ang="0">
                        <a:pos x="158" y="1427"/>
                      </a:cxn>
                      <a:cxn ang="0">
                        <a:pos x="145" y="1190"/>
                      </a:cxn>
                      <a:cxn ang="0">
                        <a:pos x="128" y="984"/>
                      </a:cxn>
                      <a:cxn ang="0">
                        <a:pos x="114" y="804"/>
                      </a:cxn>
                      <a:cxn ang="0">
                        <a:pos x="100" y="609"/>
                      </a:cxn>
                      <a:cxn ang="0">
                        <a:pos x="79" y="418"/>
                      </a:cxn>
                      <a:cxn ang="0">
                        <a:pos x="54" y="256"/>
                      </a:cxn>
                      <a:cxn ang="0">
                        <a:pos x="13" y="98"/>
                      </a:cxn>
                      <a:cxn ang="0">
                        <a:pos x="0" y="36"/>
                      </a:cxn>
                      <a:cxn ang="0">
                        <a:pos x="16" y="0"/>
                      </a:cxn>
                      <a:cxn ang="0">
                        <a:pos x="42" y="63"/>
                      </a:cxn>
                      <a:cxn ang="0">
                        <a:pos x="79" y="210"/>
                      </a:cxn>
                      <a:cxn ang="0">
                        <a:pos x="106" y="360"/>
                      </a:cxn>
                      <a:cxn ang="0">
                        <a:pos x="128" y="517"/>
                      </a:cxn>
                      <a:cxn ang="0">
                        <a:pos x="141" y="717"/>
                      </a:cxn>
                      <a:cxn ang="0">
                        <a:pos x="155" y="906"/>
                      </a:cxn>
                      <a:cxn ang="0">
                        <a:pos x="175" y="1163"/>
                      </a:cxn>
                      <a:cxn ang="0">
                        <a:pos x="190" y="1373"/>
                      </a:cxn>
                      <a:cxn ang="0">
                        <a:pos x="196" y="1541"/>
                      </a:cxn>
                      <a:cxn ang="0">
                        <a:pos x="203" y="1715"/>
                      </a:cxn>
                      <a:cxn ang="0">
                        <a:pos x="216" y="1894"/>
                      </a:cxn>
                      <a:cxn ang="0">
                        <a:pos x="235" y="1586"/>
                      </a:cxn>
                      <a:cxn ang="0">
                        <a:pos x="257" y="1296"/>
                      </a:cxn>
                      <a:cxn ang="0">
                        <a:pos x="290" y="1020"/>
                      </a:cxn>
                    </a:cxnLst>
                    <a:rect l="0" t="0" r="r" b="b"/>
                    <a:pathLst>
                      <a:path w="291" h="2195">
                        <a:moveTo>
                          <a:pt x="290" y="1020"/>
                        </a:moveTo>
                        <a:lnTo>
                          <a:pt x="265" y="1466"/>
                        </a:lnTo>
                        <a:lnTo>
                          <a:pt x="241" y="1825"/>
                        </a:lnTo>
                        <a:lnTo>
                          <a:pt x="224" y="2089"/>
                        </a:lnTo>
                        <a:lnTo>
                          <a:pt x="228" y="2194"/>
                        </a:lnTo>
                        <a:lnTo>
                          <a:pt x="193" y="2194"/>
                        </a:lnTo>
                        <a:lnTo>
                          <a:pt x="183" y="2041"/>
                        </a:lnTo>
                        <a:lnTo>
                          <a:pt x="177" y="1808"/>
                        </a:lnTo>
                        <a:lnTo>
                          <a:pt x="164" y="1590"/>
                        </a:lnTo>
                        <a:lnTo>
                          <a:pt x="158" y="1427"/>
                        </a:lnTo>
                        <a:lnTo>
                          <a:pt x="145" y="1190"/>
                        </a:lnTo>
                        <a:lnTo>
                          <a:pt x="128" y="984"/>
                        </a:lnTo>
                        <a:lnTo>
                          <a:pt x="114" y="804"/>
                        </a:lnTo>
                        <a:lnTo>
                          <a:pt x="100" y="609"/>
                        </a:lnTo>
                        <a:lnTo>
                          <a:pt x="79" y="418"/>
                        </a:lnTo>
                        <a:lnTo>
                          <a:pt x="54" y="256"/>
                        </a:lnTo>
                        <a:lnTo>
                          <a:pt x="13" y="98"/>
                        </a:lnTo>
                        <a:lnTo>
                          <a:pt x="0" y="36"/>
                        </a:lnTo>
                        <a:lnTo>
                          <a:pt x="16" y="0"/>
                        </a:lnTo>
                        <a:lnTo>
                          <a:pt x="42" y="63"/>
                        </a:lnTo>
                        <a:lnTo>
                          <a:pt x="79" y="210"/>
                        </a:lnTo>
                        <a:lnTo>
                          <a:pt x="106" y="360"/>
                        </a:lnTo>
                        <a:lnTo>
                          <a:pt x="128" y="517"/>
                        </a:lnTo>
                        <a:lnTo>
                          <a:pt x="141" y="717"/>
                        </a:lnTo>
                        <a:lnTo>
                          <a:pt x="155" y="906"/>
                        </a:lnTo>
                        <a:lnTo>
                          <a:pt x="175" y="1163"/>
                        </a:lnTo>
                        <a:lnTo>
                          <a:pt x="190" y="1373"/>
                        </a:lnTo>
                        <a:lnTo>
                          <a:pt x="196" y="1541"/>
                        </a:lnTo>
                        <a:lnTo>
                          <a:pt x="203" y="1715"/>
                        </a:lnTo>
                        <a:lnTo>
                          <a:pt x="216" y="1894"/>
                        </a:lnTo>
                        <a:lnTo>
                          <a:pt x="235" y="1586"/>
                        </a:lnTo>
                        <a:lnTo>
                          <a:pt x="257" y="1296"/>
                        </a:lnTo>
                        <a:lnTo>
                          <a:pt x="290" y="1020"/>
                        </a:lnTo>
                      </a:path>
                    </a:pathLst>
                  </a:custGeom>
                  <a:solidFill>
                    <a:srgbClr val="3C0023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95" name="Freeform 23"/>
                  <p:cNvSpPr>
                    <a:spLocks/>
                  </p:cNvSpPr>
                  <p:nvPr/>
                </p:nvSpPr>
                <p:spPr bwMode="auto">
                  <a:xfrm>
                    <a:off x="4927" y="1488"/>
                    <a:ext cx="810" cy="1601"/>
                  </a:xfrm>
                  <a:custGeom>
                    <a:avLst/>
                    <a:gdLst/>
                    <a:ahLst/>
                    <a:cxnLst>
                      <a:cxn ang="0">
                        <a:pos x="449" y="233"/>
                      </a:cxn>
                      <a:cxn ang="0">
                        <a:pos x="348" y="44"/>
                      </a:cxn>
                      <a:cxn ang="0">
                        <a:pos x="181" y="3"/>
                      </a:cxn>
                      <a:cxn ang="0">
                        <a:pos x="192" y="44"/>
                      </a:cxn>
                      <a:cxn ang="0">
                        <a:pos x="319" y="135"/>
                      </a:cxn>
                      <a:cxn ang="0">
                        <a:pos x="431" y="461"/>
                      </a:cxn>
                      <a:cxn ang="0">
                        <a:pos x="241" y="293"/>
                      </a:cxn>
                      <a:cxn ang="0">
                        <a:pos x="108" y="260"/>
                      </a:cxn>
                      <a:cxn ang="0">
                        <a:pos x="24" y="357"/>
                      </a:cxn>
                      <a:cxn ang="0">
                        <a:pos x="126" y="357"/>
                      </a:cxn>
                      <a:cxn ang="0">
                        <a:pos x="359" y="445"/>
                      </a:cxn>
                      <a:cxn ang="0">
                        <a:pos x="344" y="505"/>
                      </a:cxn>
                      <a:cxn ang="0">
                        <a:pos x="305" y="588"/>
                      </a:cxn>
                      <a:cxn ang="0">
                        <a:pos x="417" y="586"/>
                      </a:cxn>
                      <a:cxn ang="0">
                        <a:pos x="227" y="665"/>
                      </a:cxn>
                      <a:cxn ang="0">
                        <a:pos x="125" y="804"/>
                      </a:cxn>
                      <a:cxn ang="0">
                        <a:pos x="22" y="1121"/>
                      </a:cxn>
                      <a:cxn ang="0">
                        <a:pos x="240" y="797"/>
                      </a:cxn>
                      <a:cxn ang="0">
                        <a:pos x="391" y="667"/>
                      </a:cxn>
                      <a:cxn ang="0">
                        <a:pos x="313" y="928"/>
                      </a:cxn>
                      <a:cxn ang="0">
                        <a:pos x="253" y="1165"/>
                      </a:cxn>
                      <a:cxn ang="0">
                        <a:pos x="237" y="1405"/>
                      </a:cxn>
                      <a:cxn ang="0">
                        <a:pos x="325" y="1044"/>
                      </a:cxn>
                      <a:cxn ang="0">
                        <a:pos x="409" y="814"/>
                      </a:cxn>
                      <a:cxn ang="0">
                        <a:pos x="415" y="739"/>
                      </a:cxn>
                      <a:cxn ang="0">
                        <a:pos x="389" y="1113"/>
                      </a:cxn>
                      <a:cxn ang="0">
                        <a:pos x="458" y="1513"/>
                      </a:cxn>
                      <a:cxn ang="0">
                        <a:pos x="423" y="1078"/>
                      </a:cxn>
                      <a:cxn ang="0">
                        <a:pos x="420" y="768"/>
                      </a:cxn>
                      <a:cxn ang="0">
                        <a:pos x="487" y="652"/>
                      </a:cxn>
                      <a:cxn ang="0">
                        <a:pos x="622" y="1026"/>
                      </a:cxn>
                      <a:cxn ang="0">
                        <a:pos x="738" y="1416"/>
                      </a:cxn>
                      <a:cxn ang="0">
                        <a:pos x="639" y="1005"/>
                      </a:cxn>
                      <a:cxn ang="0">
                        <a:pos x="530" y="654"/>
                      </a:cxn>
                      <a:cxn ang="0">
                        <a:pos x="542" y="418"/>
                      </a:cxn>
                      <a:cxn ang="0">
                        <a:pos x="642" y="449"/>
                      </a:cxn>
                      <a:cxn ang="0">
                        <a:pos x="793" y="430"/>
                      </a:cxn>
                      <a:cxn ang="0">
                        <a:pos x="715" y="422"/>
                      </a:cxn>
                      <a:cxn ang="0">
                        <a:pos x="541" y="496"/>
                      </a:cxn>
                      <a:cxn ang="0">
                        <a:pos x="640" y="376"/>
                      </a:cxn>
                      <a:cxn ang="0">
                        <a:pos x="807" y="349"/>
                      </a:cxn>
                      <a:cxn ang="0">
                        <a:pos x="758" y="303"/>
                      </a:cxn>
                      <a:cxn ang="0">
                        <a:pos x="539" y="476"/>
                      </a:cxn>
                      <a:cxn ang="0">
                        <a:pos x="570" y="343"/>
                      </a:cxn>
                      <a:cxn ang="0">
                        <a:pos x="749" y="212"/>
                      </a:cxn>
                      <a:cxn ang="0">
                        <a:pos x="622" y="283"/>
                      </a:cxn>
                      <a:cxn ang="0">
                        <a:pos x="487" y="376"/>
                      </a:cxn>
                    </a:cxnLst>
                    <a:rect l="0" t="0" r="r" b="b"/>
                    <a:pathLst>
                      <a:path w="810" h="1601">
                        <a:moveTo>
                          <a:pt x="487" y="376"/>
                        </a:moveTo>
                        <a:lnTo>
                          <a:pt x="472" y="303"/>
                        </a:lnTo>
                        <a:lnTo>
                          <a:pt x="449" y="233"/>
                        </a:lnTo>
                        <a:lnTo>
                          <a:pt x="420" y="154"/>
                        </a:lnTo>
                        <a:lnTo>
                          <a:pt x="386" y="94"/>
                        </a:lnTo>
                        <a:lnTo>
                          <a:pt x="348" y="44"/>
                        </a:lnTo>
                        <a:lnTo>
                          <a:pt x="296" y="17"/>
                        </a:lnTo>
                        <a:lnTo>
                          <a:pt x="227" y="1"/>
                        </a:lnTo>
                        <a:lnTo>
                          <a:pt x="181" y="3"/>
                        </a:lnTo>
                        <a:lnTo>
                          <a:pt x="129" y="0"/>
                        </a:lnTo>
                        <a:lnTo>
                          <a:pt x="163" y="38"/>
                        </a:lnTo>
                        <a:lnTo>
                          <a:pt x="192" y="44"/>
                        </a:lnTo>
                        <a:lnTo>
                          <a:pt x="230" y="65"/>
                        </a:lnTo>
                        <a:lnTo>
                          <a:pt x="266" y="86"/>
                        </a:lnTo>
                        <a:lnTo>
                          <a:pt x="319" y="135"/>
                        </a:lnTo>
                        <a:lnTo>
                          <a:pt x="362" y="200"/>
                        </a:lnTo>
                        <a:lnTo>
                          <a:pt x="389" y="283"/>
                        </a:lnTo>
                        <a:lnTo>
                          <a:pt x="431" y="461"/>
                        </a:lnTo>
                        <a:lnTo>
                          <a:pt x="319" y="343"/>
                        </a:lnTo>
                        <a:lnTo>
                          <a:pt x="282" y="314"/>
                        </a:lnTo>
                        <a:lnTo>
                          <a:pt x="241" y="293"/>
                        </a:lnTo>
                        <a:lnTo>
                          <a:pt x="203" y="285"/>
                        </a:lnTo>
                        <a:lnTo>
                          <a:pt x="180" y="275"/>
                        </a:lnTo>
                        <a:lnTo>
                          <a:pt x="108" y="260"/>
                        </a:lnTo>
                        <a:lnTo>
                          <a:pt x="0" y="248"/>
                        </a:lnTo>
                        <a:lnTo>
                          <a:pt x="0" y="357"/>
                        </a:lnTo>
                        <a:lnTo>
                          <a:pt x="24" y="357"/>
                        </a:lnTo>
                        <a:lnTo>
                          <a:pt x="58" y="360"/>
                        </a:lnTo>
                        <a:lnTo>
                          <a:pt x="97" y="355"/>
                        </a:lnTo>
                        <a:lnTo>
                          <a:pt x="126" y="357"/>
                        </a:lnTo>
                        <a:lnTo>
                          <a:pt x="207" y="368"/>
                        </a:lnTo>
                        <a:lnTo>
                          <a:pt x="240" y="382"/>
                        </a:lnTo>
                        <a:lnTo>
                          <a:pt x="359" y="445"/>
                        </a:lnTo>
                        <a:lnTo>
                          <a:pt x="420" y="496"/>
                        </a:lnTo>
                        <a:lnTo>
                          <a:pt x="376" y="503"/>
                        </a:lnTo>
                        <a:lnTo>
                          <a:pt x="344" y="505"/>
                        </a:lnTo>
                        <a:lnTo>
                          <a:pt x="296" y="555"/>
                        </a:lnTo>
                        <a:lnTo>
                          <a:pt x="273" y="633"/>
                        </a:lnTo>
                        <a:lnTo>
                          <a:pt x="305" y="588"/>
                        </a:lnTo>
                        <a:lnTo>
                          <a:pt x="397" y="536"/>
                        </a:lnTo>
                        <a:lnTo>
                          <a:pt x="454" y="559"/>
                        </a:lnTo>
                        <a:lnTo>
                          <a:pt x="417" y="586"/>
                        </a:lnTo>
                        <a:lnTo>
                          <a:pt x="373" y="588"/>
                        </a:lnTo>
                        <a:lnTo>
                          <a:pt x="261" y="650"/>
                        </a:lnTo>
                        <a:lnTo>
                          <a:pt x="227" y="665"/>
                        </a:lnTo>
                        <a:lnTo>
                          <a:pt x="191" y="687"/>
                        </a:lnTo>
                        <a:lnTo>
                          <a:pt x="159" y="721"/>
                        </a:lnTo>
                        <a:lnTo>
                          <a:pt x="125" y="804"/>
                        </a:lnTo>
                        <a:lnTo>
                          <a:pt x="105" y="866"/>
                        </a:lnTo>
                        <a:lnTo>
                          <a:pt x="44" y="1067"/>
                        </a:lnTo>
                        <a:lnTo>
                          <a:pt x="22" y="1121"/>
                        </a:lnTo>
                        <a:lnTo>
                          <a:pt x="120" y="968"/>
                        </a:lnTo>
                        <a:lnTo>
                          <a:pt x="166" y="912"/>
                        </a:lnTo>
                        <a:lnTo>
                          <a:pt x="240" y="797"/>
                        </a:lnTo>
                        <a:lnTo>
                          <a:pt x="275" y="752"/>
                        </a:lnTo>
                        <a:lnTo>
                          <a:pt x="305" y="721"/>
                        </a:lnTo>
                        <a:lnTo>
                          <a:pt x="391" y="667"/>
                        </a:lnTo>
                        <a:lnTo>
                          <a:pt x="438" y="623"/>
                        </a:lnTo>
                        <a:lnTo>
                          <a:pt x="402" y="671"/>
                        </a:lnTo>
                        <a:lnTo>
                          <a:pt x="313" y="928"/>
                        </a:lnTo>
                        <a:lnTo>
                          <a:pt x="278" y="1040"/>
                        </a:lnTo>
                        <a:lnTo>
                          <a:pt x="263" y="1103"/>
                        </a:lnTo>
                        <a:lnTo>
                          <a:pt x="253" y="1165"/>
                        </a:lnTo>
                        <a:lnTo>
                          <a:pt x="247" y="1237"/>
                        </a:lnTo>
                        <a:lnTo>
                          <a:pt x="246" y="1293"/>
                        </a:lnTo>
                        <a:lnTo>
                          <a:pt x="237" y="1405"/>
                        </a:lnTo>
                        <a:lnTo>
                          <a:pt x="278" y="1293"/>
                        </a:lnTo>
                        <a:lnTo>
                          <a:pt x="305" y="1138"/>
                        </a:lnTo>
                        <a:lnTo>
                          <a:pt x="325" y="1044"/>
                        </a:lnTo>
                        <a:lnTo>
                          <a:pt x="344" y="984"/>
                        </a:lnTo>
                        <a:lnTo>
                          <a:pt x="389" y="870"/>
                        </a:lnTo>
                        <a:lnTo>
                          <a:pt x="409" y="814"/>
                        </a:lnTo>
                        <a:lnTo>
                          <a:pt x="425" y="744"/>
                        </a:lnTo>
                        <a:lnTo>
                          <a:pt x="454" y="648"/>
                        </a:lnTo>
                        <a:lnTo>
                          <a:pt x="415" y="739"/>
                        </a:lnTo>
                        <a:lnTo>
                          <a:pt x="394" y="839"/>
                        </a:lnTo>
                        <a:lnTo>
                          <a:pt x="386" y="1040"/>
                        </a:lnTo>
                        <a:lnTo>
                          <a:pt x="389" y="1113"/>
                        </a:lnTo>
                        <a:lnTo>
                          <a:pt x="399" y="1246"/>
                        </a:lnTo>
                        <a:lnTo>
                          <a:pt x="408" y="1298"/>
                        </a:lnTo>
                        <a:lnTo>
                          <a:pt x="458" y="1513"/>
                        </a:lnTo>
                        <a:lnTo>
                          <a:pt x="466" y="1600"/>
                        </a:lnTo>
                        <a:lnTo>
                          <a:pt x="452" y="1304"/>
                        </a:lnTo>
                        <a:lnTo>
                          <a:pt x="423" y="1078"/>
                        </a:lnTo>
                        <a:lnTo>
                          <a:pt x="419" y="1001"/>
                        </a:lnTo>
                        <a:lnTo>
                          <a:pt x="415" y="822"/>
                        </a:lnTo>
                        <a:lnTo>
                          <a:pt x="420" y="768"/>
                        </a:lnTo>
                        <a:lnTo>
                          <a:pt x="440" y="677"/>
                        </a:lnTo>
                        <a:lnTo>
                          <a:pt x="458" y="617"/>
                        </a:lnTo>
                        <a:lnTo>
                          <a:pt x="487" y="652"/>
                        </a:lnTo>
                        <a:lnTo>
                          <a:pt x="533" y="731"/>
                        </a:lnTo>
                        <a:lnTo>
                          <a:pt x="587" y="893"/>
                        </a:lnTo>
                        <a:lnTo>
                          <a:pt x="622" y="1026"/>
                        </a:lnTo>
                        <a:lnTo>
                          <a:pt x="651" y="1146"/>
                        </a:lnTo>
                        <a:lnTo>
                          <a:pt x="703" y="1324"/>
                        </a:lnTo>
                        <a:lnTo>
                          <a:pt x="738" y="1416"/>
                        </a:lnTo>
                        <a:lnTo>
                          <a:pt x="767" y="1476"/>
                        </a:lnTo>
                        <a:lnTo>
                          <a:pt x="755" y="1389"/>
                        </a:lnTo>
                        <a:lnTo>
                          <a:pt x="639" y="1005"/>
                        </a:lnTo>
                        <a:lnTo>
                          <a:pt x="567" y="800"/>
                        </a:lnTo>
                        <a:lnTo>
                          <a:pt x="545" y="723"/>
                        </a:lnTo>
                        <a:lnTo>
                          <a:pt x="530" y="654"/>
                        </a:lnTo>
                        <a:lnTo>
                          <a:pt x="477" y="517"/>
                        </a:lnTo>
                        <a:lnTo>
                          <a:pt x="486" y="455"/>
                        </a:lnTo>
                        <a:lnTo>
                          <a:pt x="542" y="418"/>
                        </a:lnTo>
                        <a:lnTo>
                          <a:pt x="570" y="432"/>
                        </a:lnTo>
                        <a:lnTo>
                          <a:pt x="605" y="436"/>
                        </a:lnTo>
                        <a:lnTo>
                          <a:pt x="642" y="449"/>
                        </a:lnTo>
                        <a:lnTo>
                          <a:pt x="790" y="470"/>
                        </a:lnTo>
                        <a:lnTo>
                          <a:pt x="781" y="468"/>
                        </a:lnTo>
                        <a:lnTo>
                          <a:pt x="793" y="430"/>
                        </a:lnTo>
                        <a:lnTo>
                          <a:pt x="799" y="430"/>
                        </a:lnTo>
                        <a:lnTo>
                          <a:pt x="761" y="422"/>
                        </a:lnTo>
                        <a:lnTo>
                          <a:pt x="715" y="422"/>
                        </a:lnTo>
                        <a:lnTo>
                          <a:pt x="657" y="438"/>
                        </a:lnTo>
                        <a:lnTo>
                          <a:pt x="594" y="465"/>
                        </a:lnTo>
                        <a:lnTo>
                          <a:pt x="541" y="496"/>
                        </a:lnTo>
                        <a:lnTo>
                          <a:pt x="498" y="515"/>
                        </a:lnTo>
                        <a:lnTo>
                          <a:pt x="556" y="443"/>
                        </a:lnTo>
                        <a:lnTo>
                          <a:pt x="640" y="376"/>
                        </a:lnTo>
                        <a:lnTo>
                          <a:pt x="729" y="347"/>
                        </a:lnTo>
                        <a:lnTo>
                          <a:pt x="769" y="345"/>
                        </a:lnTo>
                        <a:lnTo>
                          <a:pt x="807" y="349"/>
                        </a:lnTo>
                        <a:lnTo>
                          <a:pt x="792" y="349"/>
                        </a:lnTo>
                        <a:lnTo>
                          <a:pt x="809" y="295"/>
                        </a:lnTo>
                        <a:lnTo>
                          <a:pt x="758" y="303"/>
                        </a:lnTo>
                        <a:lnTo>
                          <a:pt x="700" y="335"/>
                        </a:lnTo>
                        <a:lnTo>
                          <a:pt x="637" y="382"/>
                        </a:lnTo>
                        <a:lnTo>
                          <a:pt x="539" y="476"/>
                        </a:lnTo>
                        <a:lnTo>
                          <a:pt x="495" y="513"/>
                        </a:lnTo>
                        <a:lnTo>
                          <a:pt x="519" y="393"/>
                        </a:lnTo>
                        <a:lnTo>
                          <a:pt x="570" y="343"/>
                        </a:lnTo>
                        <a:lnTo>
                          <a:pt x="628" y="293"/>
                        </a:lnTo>
                        <a:lnTo>
                          <a:pt x="709" y="233"/>
                        </a:lnTo>
                        <a:lnTo>
                          <a:pt x="749" y="212"/>
                        </a:lnTo>
                        <a:lnTo>
                          <a:pt x="700" y="196"/>
                        </a:lnTo>
                        <a:lnTo>
                          <a:pt x="662" y="233"/>
                        </a:lnTo>
                        <a:lnTo>
                          <a:pt x="622" y="283"/>
                        </a:lnTo>
                        <a:lnTo>
                          <a:pt x="590" y="320"/>
                        </a:lnTo>
                        <a:lnTo>
                          <a:pt x="538" y="397"/>
                        </a:lnTo>
                        <a:lnTo>
                          <a:pt x="487" y="376"/>
                        </a:lnTo>
                      </a:path>
                    </a:pathLst>
                  </a:custGeom>
                  <a:solidFill>
                    <a:srgbClr val="037C03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96" name="Group 24"/>
                <p:cNvGrpSpPr>
                  <a:grpSpLocks/>
                </p:cNvGrpSpPr>
                <p:nvPr/>
              </p:nvGrpSpPr>
              <p:grpSpPr bwMode="auto">
                <a:xfrm>
                  <a:off x="4080" y="2243"/>
                  <a:ext cx="1515" cy="2070"/>
                  <a:chOff x="4080" y="2243"/>
                  <a:chExt cx="1515" cy="2070"/>
                </a:xfrm>
              </p:grpSpPr>
              <p:sp>
                <p:nvSpPr>
                  <p:cNvPr id="3097" name="Freeform 25"/>
                  <p:cNvSpPr>
                    <a:spLocks/>
                  </p:cNvSpPr>
                  <p:nvPr/>
                </p:nvSpPr>
                <p:spPr bwMode="auto">
                  <a:xfrm>
                    <a:off x="4661" y="2606"/>
                    <a:ext cx="417" cy="1707"/>
                  </a:xfrm>
                  <a:custGeom>
                    <a:avLst/>
                    <a:gdLst/>
                    <a:ahLst/>
                    <a:cxnLst>
                      <a:cxn ang="0">
                        <a:pos x="416" y="793"/>
                      </a:cxn>
                      <a:cxn ang="0">
                        <a:pos x="380" y="1140"/>
                      </a:cxn>
                      <a:cxn ang="0">
                        <a:pos x="345" y="1418"/>
                      </a:cxn>
                      <a:cxn ang="0">
                        <a:pos x="322" y="1624"/>
                      </a:cxn>
                      <a:cxn ang="0">
                        <a:pos x="328" y="1706"/>
                      </a:cxn>
                      <a:cxn ang="0">
                        <a:pos x="278" y="1706"/>
                      </a:cxn>
                      <a:cxn ang="0">
                        <a:pos x="261" y="1586"/>
                      </a:cxn>
                      <a:cxn ang="0">
                        <a:pos x="255" y="1406"/>
                      </a:cxn>
                      <a:cxn ang="0">
                        <a:pos x="235" y="1237"/>
                      </a:cxn>
                      <a:cxn ang="0">
                        <a:pos x="226" y="1109"/>
                      </a:cxn>
                      <a:cxn ang="0">
                        <a:pos x="208" y="924"/>
                      </a:cxn>
                      <a:cxn ang="0">
                        <a:pos x="183" y="766"/>
                      </a:cxn>
                      <a:cxn ang="0">
                        <a:pos x="165" y="625"/>
                      </a:cxn>
                      <a:cxn ang="0">
                        <a:pos x="145" y="474"/>
                      </a:cxn>
                      <a:cxn ang="0">
                        <a:pos x="113" y="324"/>
                      </a:cxn>
                      <a:cxn ang="0">
                        <a:pos x="78" y="198"/>
                      </a:cxn>
                      <a:cxn ang="0">
                        <a:pos x="19" y="75"/>
                      </a:cxn>
                      <a:cxn ang="0">
                        <a:pos x="0" y="28"/>
                      </a:cxn>
                      <a:cxn ang="0">
                        <a:pos x="24" y="0"/>
                      </a:cxn>
                      <a:cxn ang="0">
                        <a:pos x="62" y="50"/>
                      </a:cxn>
                      <a:cxn ang="0">
                        <a:pos x="113" y="164"/>
                      </a:cxn>
                      <a:cxn ang="0">
                        <a:pos x="152" y="279"/>
                      </a:cxn>
                      <a:cxn ang="0">
                        <a:pos x="183" y="401"/>
                      </a:cxn>
                      <a:cxn ang="0">
                        <a:pos x="203" y="557"/>
                      </a:cxn>
                      <a:cxn ang="0">
                        <a:pos x="223" y="704"/>
                      </a:cxn>
                      <a:cxn ang="0">
                        <a:pos x="250" y="903"/>
                      </a:cxn>
                      <a:cxn ang="0">
                        <a:pos x="273" y="1067"/>
                      </a:cxn>
                      <a:cxn ang="0">
                        <a:pos x="282" y="1198"/>
                      </a:cxn>
                      <a:cxn ang="0">
                        <a:pos x="290" y="1333"/>
                      </a:cxn>
                      <a:cxn ang="0">
                        <a:pos x="310" y="1472"/>
                      </a:cxn>
                      <a:cxn ang="0">
                        <a:pos x="338" y="1233"/>
                      </a:cxn>
                      <a:cxn ang="0">
                        <a:pos x="370" y="1009"/>
                      </a:cxn>
                      <a:cxn ang="0">
                        <a:pos x="416" y="793"/>
                      </a:cxn>
                    </a:cxnLst>
                    <a:rect l="0" t="0" r="r" b="b"/>
                    <a:pathLst>
                      <a:path w="417" h="1707">
                        <a:moveTo>
                          <a:pt x="416" y="793"/>
                        </a:moveTo>
                        <a:lnTo>
                          <a:pt x="380" y="1140"/>
                        </a:lnTo>
                        <a:lnTo>
                          <a:pt x="345" y="1418"/>
                        </a:lnTo>
                        <a:lnTo>
                          <a:pt x="322" y="1624"/>
                        </a:lnTo>
                        <a:lnTo>
                          <a:pt x="328" y="1706"/>
                        </a:lnTo>
                        <a:lnTo>
                          <a:pt x="278" y="1706"/>
                        </a:lnTo>
                        <a:lnTo>
                          <a:pt x="261" y="1586"/>
                        </a:lnTo>
                        <a:lnTo>
                          <a:pt x="255" y="1406"/>
                        </a:lnTo>
                        <a:lnTo>
                          <a:pt x="235" y="1237"/>
                        </a:lnTo>
                        <a:lnTo>
                          <a:pt x="226" y="1109"/>
                        </a:lnTo>
                        <a:lnTo>
                          <a:pt x="208" y="924"/>
                        </a:lnTo>
                        <a:lnTo>
                          <a:pt x="183" y="766"/>
                        </a:lnTo>
                        <a:lnTo>
                          <a:pt x="165" y="625"/>
                        </a:lnTo>
                        <a:lnTo>
                          <a:pt x="145" y="474"/>
                        </a:lnTo>
                        <a:lnTo>
                          <a:pt x="113" y="324"/>
                        </a:lnTo>
                        <a:lnTo>
                          <a:pt x="78" y="198"/>
                        </a:lnTo>
                        <a:lnTo>
                          <a:pt x="19" y="75"/>
                        </a:lnTo>
                        <a:lnTo>
                          <a:pt x="0" y="28"/>
                        </a:lnTo>
                        <a:lnTo>
                          <a:pt x="24" y="0"/>
                        </a:lnTo>
                        <a:lnTo>
                          <a:pt x="62" y="50"/>
                        </a:lnTo>
                        <a:lnTo>
                          <a:pt x="113" y="164"/>
                        </a:lnTo>
                        <a:lnTo>
                          <a:pt x="152" y="279"/>
                        </a:lnTo>
                        <a:lnTo>
                          <a:pt x="183" y="401"/>
                        </a:lnTo>
                        <a:lnTo>
                          <a:pt x="203" y="557"/>
                        </a:lnTo>
                        <a:lnTo>
                          <a:pt x="223" y="704"/>
                        </a:lnTo>
                        <a:lnTo>
                          <a:pt x="250" y="903"/>
                        </a:lnTo>
                        <a:lnTo>
                          <a:pt x="273" y="1067"/>
                        </a:lnTo>
                        <a:lnTo>
                          <a:pt x="282" y="1198"/>
                        </a:lnTo>
                        <a:lnTo>
                          <a:pt x="290" y="1333"/>
                        </a:lnTo>
                        <a:lnTo>
                          <a:pt x="310" y="1472"/>
                        </a:lnTo>
                        <a:lnTo>
                          <a:pt x="338" y="1233"/>
                        </a:lnTo>
                        <a:lnTo>
                          <a:pt x="370" y="1009"/>
                        </a:lnTo>
                        <a:lnTo>
                          <a:pt x="416" y="793"/>
                        </a:lnTo>
                      </a:path>
                    </a:pathLst>
                  </a:custGeom>
                  <a:solidFill>
                    <a:srgbClr val="3C0023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98" name="Freeform 26"/>
                  <p:cNvSpPr>
                    <a:spLocks/>
                  </p:cNvSpPr>
                  <p:nvPr/>
                </p:nvSpPr>
                <p:spPr bwMode="auto">
                  <a:xfrm>
                    <a:off x="4788" y="2882"/>
                    <a:ext cx="746" cy="1228"/>
                  </a:xfrm>
                  <a:custGeom>
                    <a:avLst/>
                    <a:gdLst/>
                    <a:ahLst/>
                    <a:cxnLst>
                      <a:cxn ang="0">
                        <a:pos x="197" y="200"/>
                      </a:cxn>
                      <a:cxn ang="0">
                        <a:pos x="221" y="154"/>
                      </a:cxn>
                      <a:cxn ang="0">
                        <a:pos x="211" y="17"/>
                      </a:cxn>
                      <a:cxn ang="0">
                        <a:pos x="211" y="17"/>
                      </a:cxn>
                      <a:cxn ang="0">
                        <a:pos x="211" y="17"/>
                      </a:cxn>
                      <a:cxn ang="0">
                        <a:pos x="211" y="17"/>
                      </a:cxn>
                      <a:cxn ang="0">
                        <a:pos x="211" y="17"/>
                      </a:cxn>
                      <a:cxn ang="0">
                        <a:pos x="229" y="7"/>
                      </a:cxn>
                      <a:cxn ang="0">
                        <a:pos x="270" y="227"/>
                      </a:cxn>
                      <a:cxn ang="0">
                        <a:pos x="309" y="136"/>
                      </a:cxn>
                      <a:cxn ang="0">
                        <a:pos x="331" y="17"/>
                      </a:cxn>
                      <a:cxn ang="0">
                        <a:pos x="342" y="17"/>
                      </a:cxn>
                      <a:cxn ang="0">
                        <a:pos x="338" y="17"/>
                      </a:cxn>
                      <a:cxn ang="0">
                        <a:pos x="342" y="17"/>
                      </a:cxn>
                      <a:cxn ang="0">
                        <a:pos x="336" y="17"/>
                      </a:cxn>
                      <a:cxn ang="0">
                        <a:pos x="338" y="17"/>
                      </a:cxn>
                      <a:cxn ang="0">
                        <a:pos x="345" y="162"/>
                      </a:cxn>
                      <a:cxn ang="0">
                        <a:pos x="364" y="304"/>
                      </a:cxn>
                      <a:cxn ang="0">
                        <a:pos x="454" y="273"/>
                      </a:cxn>
                      <a:cxn ang="0">
                        <a:pos x="575" y="281"/>
                      </a:cxn>
                      <a:cxn ang="0">
                        <a:pos x="671" y="360"/>
                      </a:cxn>
                      <a:cxn ang="0">
                        <a:pos x="745" y="534"/>
                      </a:cxn>
                      <a:cxn ang="0">
                        <a:pos x="656" y="507"/>
                      </a:cxn>
                      <a:cxn ang="0">
                        <a:pos x="559" y="451"/>
                      </a:cxn>
                      <a:cxn ang="0">
                        <a:pos x="434" y="416"/>
                      </a:cxn>
                      <a:cxn ang="0">
                        <a:pos x="351" y="432"/>
                      </a:cxn>
                      <a:cxn ang="0">
                        <a:pos x="400" y="517"/>
                      </a:cxn>
                      <a:cxn ang="0">
                        <a:pos x="504" y="567"/>
                      </a:cxn>
                      <a:cxn ang="0">
                        <a:pos x="613" y="603"/>
                      </a:cxn>
                      <a:cxn ang="0">
                        <a:pos x="692" y="729"/>
                      </a:cxn>
                      <a:cxn ang="0">
                        <a:pos x="732" y="902"/>
                      </a:cxn>
                      <a:cxn ang="0">
                        <a:pos x="634" y="794"/>
                      </a:cxn>
                      <a:cxn ang="0">
                        <a:pos x="535" y="684"/>
                      </a:cxn>
                      <a:cxn ang="0">
                        <a:pos x="437" y="594"/>
                      </a:cxn>
                      <a:cxn ang="0">
                        <a:pos x="365" y="549"/>
                      </a:cxn>
                      <a:cxn ang="0">
                        <a:pos x="319" y="636"/>
                      </a:cxn>
                      <a:cxn ang="0">
                        <a:pos x="377" y="843"/>
                      </a:cxn>
                      <a:cxn ang="0">
                        <a:pos x="432" y="1074"/>
                      </a:cxn>
                      <a:cxn ang="0">
                        <a:pos x="374" y="1128"/>
                      </a:cxn>
                      <a:cxn ang="0">
                        <a:pos x="313" y="814"/>
                      </a:cxn>
                      <a:cxn ang="0">
                        <a:pos x="255" y="617"/>
                      </a:cxn>
                      <a:cxn ang="0">
                        <a:pos x="241" y="677"/>
                      </a:cxn>
                      <a:cxn ang="0">
                        <a:pos x="244" y="642"/>
                      </a:cxn>
                      <a:cxn ang="0">
                        <a:pos x="229" y="709"/>
                      </a:cxn>
                      <a:cxn ang="0">
                        <a:pos x="166" y="885"/>
                      </a:cxn>
                      <a:cxn ang="0">
                        <a:pos x="107" y="1109"/>
                      </a:cxn>
                      <a:cxn ang="0">
                        <a:pos x="93" y="1047"/>
                      </a:cxn>
                      <a:cxn ang="0">
                        <a:pos x="126" y="856"/>
                      </a:cxn>
                      <a:cxn ang="0">
                        <a:pos x="195" y="650"/>
                      </a:cxn>
                      <a:cxn ang="0">
                        <a:pos x="269" y="491"/>
                      </a:cxn>
                      <a:cxn ang="0">
                        <a:pos x="212" y="480"/>
                      </a:cxn>
                      <a:cxn ang="0">
                        <a:pos x="131" y="652"/>
                      </a:cxn>
                      <a:cxn ang="0">
                        <a:pos x="61" y="835"/>
                      </a:cxn>
                      <a:cxn ang="0">
                        <a:pos x="9" y="956"/>
                      </a:cxn>
                      <a:cxn ang="0">
                        <a:pos x="42" y="787"/>
                      </a:cxn>
                      <a:cxn ang="0">
                        <a:pos x="123" y="617"/>
                      </a:cxn>
                      <a:cxn ang="0">
                        <a:pos x="229" y="449"/>
                      </a:cxn>
                      <a:cxn ang="0">
                        <a:pos x="204" y="341"/>
                      </a:cxn>
                      <a:cxn ang="0">
                        <a:pos x="123" y="204"/>
                      </a:cxn>
                      <a:cxn ang="0">
                        <a:pos x="38" y="42"/>
                      </a:cxn>
                      <a:cxn ang="0">
                        <a:pos x="47" y="17"/>
                      </a:cxn>
                      <a:cxn ang="0">
                        <a:pos x="88" y="17"/>
                      </a:cxn>
                      <a:cxn ang="0">
                        <a:pos x="102" y="36"/>
                      </a:cxn>
                    </a:cxnLst>
                    <a:rect l="0" t="0" r="r" b="b"/>
                    <a:pathLst>
                      <a:path w="746" h="1228">
                        <a:moveTo>
                          <a:pt x="140" y="108"/>
                        </a:moveTo>
                        <a:lnTo>
                          <a:pt x="154" y="135"/>
                        </a:lnTo>
                        <a:lnTo>
                          <a:pt x="166" y="154"/>
                        </a:lnTo>
                        <a:lnTo>
                          <a:pt x="182" y="175"/>
                        </a:lnTo>
                        <a:lnTo>
                          <a:pt x="197" y="200"/>
                        </a:lnTo>
                        <a:lnTo>
                          <a:pt x="211" y="218"/>
                        </a:lnTo>
                        <a:lnTo>
                          <a:pt x="223" y="229"/>
                        </a:lnTo>
                        <a:lnTo>
                          <a:pt x="237" y="239"/>
                        </a:lnTo>
                        <a:lnTo>
                          <a:pt x="229" y="202"/>
                        </a:lnTo>
                        <a:lnTo>
                          <a:pt x="221" y="154"/>
                        </a:lnTo>
                        <a:lnTo>
                          <a:pt x="214" y="104"/>
                        </a:lnTo>
                        <a:lnTo>
                          <a:pt x="206" y="52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11" y="17"/>
                        </a:lnTo>
                        <a:lnTo>
                          <a:pt x="227" y="17"/>
                        </a:lnTo>
                        <a:lnTo>
                          <a:pt x="229" y="17"/>
                        </a:lnTo>
                        <a:lnTo>
                          <a:pt x="229" y="7"/>
                        </a:lnTo>
                        <a:lnTo>
                          <a:pt x="240" y="57"/>
                        </a:lnTo>
                        <a:lnTo>
                          <a:pt x="249" y="104"/>
                        </a:lnTo>
                        <a:lnTo>
                          <a:pt x="257" y="142"/>
                        </a:lnTo>
                        <a:lnTo>
                          <a:pt x="266" y="194"/>
                        </a:lnTo>
                        <a:lnTo>
                          <a:pt x="270" y="227"/>
                        </a:lnTo>
                        <a:lnTo>
                          <a:pt x="276" y="245"/>
                        </a:lnTo>
                        <a:lnTo>
                          <a:pt x="284" y="227"/>
                        </a:lnTo>
                        <a:lnTo>
                          <a:pt x="293" y="204"/>
                        </a:lnTo>
                        <a:lnTo>
                          <a:pt x="305" y="179"/>
                        </a:lnTo>
                        <a:lnTo>
                          <a:pt x="309" y="136"/>
                        </a:lnTo>
                        <a:lnTo>
                          <a:pt x="312" y="104"/>
                        </a:lnTo>
                        <a:lnTo>
                          <a:pt x="315" y="50"/>
                        </a:lnTo>
                        <a:lnTo>
                          <a:pt x="316" y="0"/>
                        </a:lnTo>
                        <a:lnTo>
                          <a:pt x="315" y="0"/>
                        </a:lnTo>
                        <a:lnTo>
                          <a:pt x="331" y="17"/>
                        </a:lnTo>
                        <a:lnTo>
                          <a:pt x="336" y="17"/>
                        </a:lnTo>
                        <a:lnTo>
                          <a:pt x="339" y="17"/>
                        </a:lnTo>
                        <a:lnTo>
                          <a:pt x="341" y="17"/>
                        </a:lnTo>
                        <a:lnTo>
                          <a:pt x="344" y="17"/>
                        </a:lnTo>
                        <a:lnTo>
                          <a:pt x="342" y="17"/>
                        </a:lnTo>
                        <a:lnTo>
                          <a:pt x="336" y="17"/>
                        </a:lnTo>
                        <a:lnTo>
                          <a:pt x="338" y="17"/>
                        </a:lnTo>
                        <a:lnTo>
                          <a:pt x="338" y="17"/>
                        </a:lnTo>
                        <a:lnTo>
                          <a:pt x="345" y="17"/>
                        </a:lnTo>
                        <a:lnTo>
                          <a:pt x="338" y="17"/>
                        </a:lnTo>
                        <a:lnTo>
                          <a:pt x="331" y="17"/>
                        </a:lnTo>
                        <a:lnTo>
                          <a:pt x="335" y="17"/>
                        </a:lnTo>
                        <a:lnTo>
                          <a:pt x="336" y="17"/>
                        </a:lnTo>
                        <a:lnTo>
                          <a:pt x="330" y="17"/>
                        </a:lnTo>
                        <a:lnTo>
                          <a:pt x="342" y="17"/>
                        </a:lnTo>
                        <a:lnTo>
                          <a:pt x="338" y="17"/>
                        </a:lnTo>
                        <a:lnTo>
                          <a:pt x="328" y="17"/>
                        </a:lnTo>
                        <a:lnTo>
                          <a:pt x="330" y="17"/>
                        </a:lnTo>
                        <a:lnTo>
                          <a:pt x="338" y="17"/>
                        </a:lnTo>
                        <a:lnTo>
                          <a:pt x="336" y="17"/>
                        </a:lnTo>
                        <a:lnTo>
                          <a:pt x="342" y="17"/>
                        </a:lnTo>
                        <a:lnTo>
                          <a:pt x="342" y="17"/>
                        </a:lnTo>
                        <a:lnTo>
                          <a:pt x="333" y="17"/>
                        </a:lnTo>
                        <a:lnTo>
                          <a:pt x="351" y="17"/>
                        </a:lnTo>
                        <a:lnTo>
                          <a:pt x="338" y="17"/>
                        </a:lnTo>
                        <a:lnTo>
                          <a:pt x="341" y="17"/>
                        </a:lnTo>
                        <a:lnTo>
                          <a:pt x="351" y="9"/>
                        </a:lnTo>
                        <a:lnTo>
                          <a:pt x="350" y="54"/>
                        </a:lnTo>
                        <a:lnTo>
                          <a:pt x="348" y="108"/>
                        </a:lnTo>
                        <a:lnTo>
                          <a:pt x="345" y="162"/>
                        </a:lnTo>
                        <a:lnTo>
                          <a:pt x="339" y="227"/>
                        </a:lnTo>
                        <a:lnTo>
                          <a:pt x="335" y="285"/>
                        </a:lnTo>
                        <a:lnTo>
                          <a:pt x="330" y="345"/>
                        </a:lnTo>
                        <a:lnTo>
                          <a:pt x="345" y="327"/>
                        </a:lnTo>
                        <a:lnTo>
                          <a:pt x="364" y="304"/>
                        </a:lnTo>
                        <a:lnTo>
                          <a:pt x="387" y="277"/>
                        </a:lnTo>
                        <a:lnTo>
                          <a:pt x="403" y="268"/>
                        </a:lnTo>
                        <a:lnTo>
                          <a:pt x="423" y="264"/>
                        </a:lnTo>
                        <a:lnTo>
                          <a:pt x="439" y="272"/>
                        </a:lnTo>
                        <a:lnTo>
                          <a:pt x="454" y="273"/>
                        </a:lnTo>
                        <a:lnTo>
                          <a:pt x="477" y="279"/>
                        </a:lnTo>
                        <a:lnTo>
                          <a:pt x="506" y="285"/>
                        </a:lnTo>
                        <a:lnTo>
                          <a:pt x="530" y="285"/>
                        </a:lnTo>
                        <a:lnTo>
                          <a:pt x="555" y="279"/>
                        </a:lnTo>
                        <a:lnTo>
                          <a:pt x="575" y="281"/>
                        </a:lnTo>
                        <a:lnTo>
                          <a:pt x="596" y="285"/>
                        </a:lnTo>
                        <a:lnTo>
                          <a:pt x="614" y="302"/>
                        </a:lnTo>
                        <a:lnTo>
                          <a:pt x="639" y="320"/>
                        </a:lnTo>
                        <a:lnTo>
                          <a:pt x="656" y="337"/>
                        </a:lnTo>
                        <a:lnTo>
                          <a:pt x="671" y="360"/>
                        </a:lnTo>
                        <a:lnTo>
                          <a:pt x="691" y="387"/>
                        </a:lnTo>
                        <a:lnTo>
                          <a:pt x="702" y="405"/>
                        </a:lnTo>
                        <a:lnTo>
                          <a:pt x="718" y="445"/>
                        </a:lnTo>
                        <a:lnTo>
                          <a:pt x="731" y="490"/>
                        </a:lnTo>
                        <a:lnTo>
                          <a:pt x="745" y="534"/>
                        </a:lnTo>
                        <a:lnTo>
                          <a:pt x="729" y="536"/>
                        </a:lnTo>
                        <a:lnTo>
                          <a:pt x="709" y="532"/>
                        </a:lnTo>
                        <a:lnTo>
                          <a:pt x="688" y="524"/>
                        </a:lnTo>
                        <a:lnTo>
                          <a:pt x="671" y="517"/>
                        </a:lnTo>
                        <a:lnTo>
                          <a:pt x="656" y="507"/>
                        </a:lnTo>
                        <a:lnTo>
                          <a:pt x="637" y="491"/>
                        </a:lnTo>
                        <a:lnTo>
                          <a:pt x="618" y="474"/>
                        </a:lnTo>
                        <a:lnTo>
                          <a:pt x="602" y="464"/>
                        </a:lnTo>
                        <a:lnTo>
                          <a:pt x="587" y="459"/>
                        </a:lnTo>
                        <a:lnTo>
                          <a:pt x="559" y="451"/>
                        </a:lnTo>
                        <a:lnTo>
                          <a:pt x="530" y="445"/>
                        </a:lnTo>
                        <a:lnTo>
                          <a:pt x="504" y="434"/>
                        </a:lnTo>
                        <a:lnTo>
                          <a:pt x="478" y="426"/>
                        </a:lnTo>
                        <a:lnTo>
                          <a:pt x="452" y="420"/>
                        </a:lnTo>
                        <a:lnTo>
                          <a:pt x="434" y="416"/>
                        </a:lnTo>
                        <a:lnTo>
                          <a:pt x="420" y="414"/>
                        </a:lnTo>
                        <a:lnTo>
                          <a:pt x="400" y="414"/>
                        </a:lnTo>
                        <a:lnTo>
                          <a:pt x="380" y="416"/>
                        </a:lnTo>
                        <a:lnTo>
                          <a:pt x="368" y="422"/>
                        </a:lnTo>
                        <a:lnTo>
                          <a:pt x="351" y="432"/>
                        </a:lnTo>
                        <a:lnTo>
                          <a:pt x="328" y="445"/>
                        </a:lnTo>
                        <a:lnTo>
                          <a:pt x="345" y="464"/>
                        </a:lnTo>
                        <a:lnTo>
                          <a:pt x="364" y="484"/>
                        </a:lnTo>
                        <a:lnTo>
                          <a:pt x="380" y="507"/>
                        </a:lnTo>
                        <a:lnTo>
                          <a:pt x="400" y="517"/>
                        </a:lnTo>
                        <a:lnTo>
                          <a:pt x="422" y="534"/>
                        </a:lnTo>
                        <a:lnTo>
                          <a:pt x="437" y="544"/>
                        </a:lnTo>
                        <a:lnTo>
                          <a:pt x="457" y="547"/>
                        </a:lnTo>
                        <a:lnTo>
                          <a:pt x="480" y="559"/>
                        </a:lnTo>
                        <a:lnTo>
                          <a:pt x="504" y="567"/>
                        </a:lnTo>
                        <a:lnTo>
                          <a:pt x="527" y="574"/>
                        </a:lnTo>
                        <a:lnTo>
                          <a:pt x="550" y="582"/>
                        </a:lnTo>
                        <a:lnTo>
                          <a:pt x="570" y="586"/>
                        </a:lnTo>
                        <a:lnTo>
                          <a:pt x="592" y="598"/>
                        </a:lnTo>
                        <a:lnTo>
                          <a:pt x="613" y="603"/>
                        </a:lnTo>
                        <a:lnTo>
                          <a:pt x="627" y="617"/>
                        </a:lnTo>
                        <a:lnTo>
                          <a:pt x="644" y="640"/>
                        </a:lnTo>
                        <a:lnTo>
                          <a:pt x="660" y="665"/>
                        </a:lnTo>
                        <a:lnTo>
                          <a:pt x="676" y="694"/>
                        </a:lnTo>
                        <a:lnTo>
                          <a:pt x="692" y="729"/>
                        </a:lnTo>
                        <a:lnTo>
                          <a:pt x="702" y="752"/>
                        </a:lnTo>
                        <a:lnTo>
                          <a:pt x="709" y="787"/>
                        </a:lnTo>
                        <a:lnTo>
                          <a:pt x="717" y="827"/>
                        </a:lnTo>
                        <a:lnTo>
                          <a:pt x="725" y="870"/>
                        </a:lnTo>
                        <a:lnTo>
                          <a:pt x="732" y="902"/>
                        </a:lnTo>
                        <a:lnTo>
                          <a:pt x="717" y="885"/>
                        </a:lnTo>
                        <a:lnTo>
                          <a:pt x="694" y="860"/>
                        </a:lnTo>
                        <a:lnTo>
                          <a:pt x="676" y="843"/>
                        </a:lnTo>
                        <a:lnTo>
                          <a:pt x="656" y="818"/>
                        </a:lnTo>
                        <a:lnTo>
                          <a:pt x="634" y="794"/>
                        </a:lnTo>
                        <a:lnTo>
                          <a:pt x="616" y="777"/>
                        </a:lnTo>
                        <a:lnTo>
                          <a:pt x="595" y="754"/>
                        </a:lnTo>
                        <a:lnTo>
                          <a:pt x="575" y="733"/>
                        </a:lnTo>
                        <a:lnTo>
                          <a:pt x="555" y="709"/>
                        </a:lnTo>
                        <a:lnTo>
                          <a:pt x="535" y="684"/>
                        </a:lnTo>
                        <a:lnTo>
                          <a:pt x="517" y="667"/>
                        </a:lnTo>
                        <a:lnTo>
                          <a:pt x="495" y="644"/>
                        </a:lnTo>
                        <a:lnTo>
                          <a:pt x="475" y="627"/>
                        </a:lnTo>
                        <a:lnTo>
                          <a:pt x="455" y="611"/>
                        </a:lnTo>
                        <a:lnTo>
                          <a:pt x="437" y="594"/>
                        </a:lnTo>
                        <a:lnTo>
                          <a:pt x="423" y="586"/>
                        </a:lnTo>
                        <a:lnTo>
                          <a:pt x="408" y="572"/>
                        </a:lnTo>
                        <a:lnTo>
                          <a:pt x="391" y="559"/>
                        </a:lnTo>
                        <a:lnTo>
                          <a:pt x="376" y="544"/>
                        </a:lnTo>
                        <a:lnTo>
                          <a:pt x="365" y="549"/>
                        </a:lnTo>
                        <a:lnTo>
                          <a:pt x="350" y="557"/>
                        </a:lnTo>
                        <a:lnTo>
                          <a:pt x="338" y="555"/>
                        </a:lnTo>
                        <a:lnTo>
                          <a:pt x="325" y="544"/>
                        </a:lnTo>
                        <a:lnTo>
                          <a:pt x="322" y="586"/>
                        </a:lnTo>
                        <a:lnTo>
                          <a:pt x="319" y="636"/>
                        </a:lnTo>
                        <a:lnTo>
                          <a:pt x="328" y="679"/>
                        </a:lnTo>
                        <a:lnTo>
                          <a:pt x="336" y="725"/>
                        </a:lnTo>
                        <a:lnTo>
                          <a:pt x="350" y="756"/>
                        </a:lnTo>
                        <a:lnTo>
                          <a:pt x="364" y="796"/>
                        </a:lnTo>
                        <a:lnTo>
                          <a:pt x="377" y="843"/>
                        </a:lnTo>
                        <a:lnTo>
                          <a:pt x="391" y="891"/>
                        </a:lnTo>
                        <a:lnTo>
                          <a:pt x="403" y="924"/>
                        </a:lnTo>
                        <a:lnTo>
                          <a:pt x="417" y="956"/>
                        </a:lnTo>
                        <a:lnTo>
                          <a:pt x="428" y="1022"/>
                        </a:lnTo>
                        <a:lnTo>
                          <a:pt x="432" y="1074"/>
                        </a:lnTo>
                        <a:lnTo>
                          <a:pt x="443" y="1140"/>
                        </a:lnTo>
                        <a:lnTo>
                          <a:pt x="452" y="1199"/>
                        </a:lnTo>
                        <a:lnTo>
                          <a:pt x="408" y="1199"/>
                        </a:lnTo>
                        <a:lnTo>
                          <a:pt x="400" y="1199"/>
                        </a:lnTo>
                        <a:lnTo>
                          <a:pt x="374" y="1128"/>
                        </a:lnTo>
                        <a:lnTo>
                          <a:pt x="353" y="1057"/>
                        </a:lnTo>
                        <a:lnTo>
                          <a:pt x="338" y="999"/>
                        </a:lnTo>
                        <a:lnTo>
                          <a:pt x="327" y="939"/>
                        </a:lnTo>
                        <a:lnTo>
                          <a:pt x="321" y="877"/>
                        </a:lnTo>
                        <a:lnTo>
                          <a:pt x="313" y="814"/>
                        </a:lnTo>
                        <a:lnTo>
                          <a:pt x="296" y="719"/>
                        </a:lnTo>
                        <a:lnTo>
                          <a:pt x="284" y="690"/>
                        </a:lnTo>
                        <a:lnTo>
                          <a:pt x="276" y="632"/>
                        </a:lnTo>
                        <a:lnTo>
                          <a:pt x="266" y="609"/>
                        </a:lnTo>
                        <a:lnTo>
                          <a:pt x="255" y="617"/>
                        </a:lnTo>
                        <a:lnTo>
                          <a:pt x="247" y="623"/>
                        </a:lnTo>
                        <a:lnTo>
                          <a:pt x="243" y="659"/>
                        </a:lnTo>
                        <a:lnTo>
                          <a:pt x="244" y="642"/>
                        </a:lnTo>
                        <a:lnTo>
                          <a:pt x="243" y="661"/>
                        </a:lnTo>
                        <a:lnTo>
                          <a:pt x="241" y="677"/>
                        </a:lnTo>
                        <a:lnTo>
                          <a:pt x="237" y="682"/>
                        </a:lnTo>
                        <a:lnTo>
                          <a:pt x="243" y="677"/>
                        </a:lnTo>
                        <a:lnTo>
                          <a:pt x="240" y="669"/>
                        </a:lnTo>
                        <a:lnTo>
                          <a:pt x="243" y="650"/>
                        </a:lnTo>
                        <a:lnTo>
                          <a:pt x="244" y="642"/>
                        </a:lnTo>
                        <a:lnTo>
                          <a:pt x="244" y="644"/>
                        </a:lnTo>
                        <a:lnTo>
                          <a:pt x="244" y="661"/>
                        </a:lnTo>
                        <a:lnTo>
                          <a:pt x="247" y="677"/>
                        </a:lnTo>
                        <a:lnTo>
                          <a:pt x="241" y="682"/>
                        </a:lnTo>
                        <a:lnTo>
                          <a:pt x="229" y="709"/>
                        </a:lnTo>
                        <a:lnTo>
                          <a:pt x="214" y="750"/>
                        </a:lnTo>
                        <a:lnTo>
                          <a:pt x="201" y="781"/>
                        </a:lnTo>
                        <a:lnTo>
                          <a:pt x="189" y="814"/>
                        </a:lnTo>
                        <a:lnTo>
                          <a:pt x="178" y="852"/>
                        </a:lnTo>
                        <a:lnTo>
                          <a:pt x="166" y="885"/>
                        </a:lnTo>
                        <a:lnTo>
                          <a:pt x="154" y="924"/>
                        </a:lnTo>
                        <a:lnTo>
                          <a:pt x="142" y="964"/>
                        </a:lnTo>
                        <a:lnTo>
                          <a:pt x="131" y="1007"/>
                        </a:lnTo>
                        <a:lnTo>
                          <a:pt x="119" y="1055"/>
                        </a:lnTo>
                        <a:lnTo>
                          <a:pt x="107" y="1109"/>
                        </a:lnTo>
                        <a:lnTo>
                          <a:pt x="94" y="1165"/>
                        </a:lnTo>
                        <a:lnTo>
                          <a:pt x="81" y="1227"/>
                        </a:lnTo>
                        <a:lnTo>
                          <a:pt x="85" y="1153"/>
                        </a:lnTo>
                        <a:lnTo>
                          <a:pt x="90" y="1105"/>
                        </a:lnTo>
                        <a:lnTo>
                          <a:pt x="93" y="1047"/>
                        </a:lnTo>
                        <a:lnTo>
                          <a:pt x="96" y="1014"/>
                        </a:lnTo>
                        <a:lnTo>
                          <a:pt x="102" y="989"/>
                        </a:lnTo>
                        <a:lnTo>
                          <a:pt x="110" y="941"/>
                        </a:lnTo>
                        <a:lnTo>
                          <a:pt x="119" y="895"/>
                        </a:lnTo>
                        <a:lnTo>
                          <a:pt x="126" y="856"/>
                        </a:lnTo>
                        <a:lnTo>
                          <a:pt x="140" y="814"/>
                        </a:lnTo>
                        <a:lnTo>
                          <a:pt x="154" y="771"/>
                        </a:lnTo>
                        <a:lnTo>
                          <a:pt x="171" y="725"/>
                        </a:lnTo>
                        <a:lnTo>
                          <a:pt x="185" y="677"/>
                        </a:lnTo>
                        <a:lnTo>
                          <a:pt x="195" y="650"/>
                        </a:lnTo>
                        <a:lnTo>
                          <a:pt x="208" y="625"/>
                        </a:lnTo>
                        <a:lnTo>
                          <a:pt x="224" y="594"/>
                        </a:lnTo>
                        <a:lnTo>
                          <a:pt x="240" y="565"/>
                        </a:lnTo>
                        <a:lnTo>
                          <a:pt x="253" y="532"/>
                        </a:lnTo>
                        <a:lnTo>
                          <a:pt x="269" y="491"/>
                        </a:lnTo>
                        <a:lnTo>
                          <a:pt x="263" y="480"/>
                        </a:lnTo>
                        <a:lnTo>
                          <a:pt x="250" y="459"/>
                        </a:lnTo>
                        <a:lnTo>
                          <a:pt x="240" y="445"/>
                        </a:lnTo>
                        <a:lnTo>
                          <a:pt x="229" y="455"/>
                        </a:lnTo>
                        <a:lnTo>
                          <a:pt x="212" y="480"/>
                        </a:lnTo>
                        <a:lnTo>
                          <a:pt x="197" y="505"/>
                        </a:lnTo>
                        <a:lnTo>
                          <a:pt x="182" y="532"/>
                        </a:lnTo>
                        <a:lnTo>
                          <a:pt x="168" y="565"/>
                        </a:lnTo>
                        <a:lnTo>
                          <a:pt x="149" y="609"/>
                        </a:lnTo>
                        <a:lnTo>
                          <a:pt x="131" y="652"/>
                        </a:lnTo>
                        <a:lnTo>
                          <a:pt x="117" y="684"/>
                        </a:lnTo>
                        <a:lnTo>
                          <a:pt x="104" y="713"/>
                        </a:lnTo>
                        <a:lnTo>
                          <a:pt x="88" y="750"/>
                        </a:lnTo>
                        <a:lnTo>
                          <a:pt x="73" y="792"/>
                        </a:lnTo>
                        <a:lnTo>
                          <a:pt x="61" y="835"/>
                        </a:lnTo>
                        <a:lnTo>
                          <a:pt x="45" y="879"/>
                        </a:lnTo>
                        <a:lnTo>
                          <a:pt x="32" y="924"/>
                        </a:lnTo>
                        <a:lnTo>
                          <a:pt x="18" y="972"/>
                        </a:lnTo>
                        <a:lnTo>
                          <a:pt x="0" y="1026"/>
                        </a:lnTo>
                        <a:lnTo>
                          <a:pt x="9" y="956"/>
                        </a:lnTo>
                        <a:lnTo>
                          <a:pt x="13" y="902"/>
                        </a:lnTo>
                        <a:lnTo>
                          <a:pt x="18" y="854"/>
                        </a:lnTo>
                        <a:lnTo>
                          <a:pt x="21" y="839"/>
                        </a:lnTo>
                        <a:lnTo>
                          <a:pt x="30" y="818"/>
                        </a:lnTo>
                        <a:lnTo>
                          <a:pt x="42" y="787"/>
                        </a:lnTo>
                        <a:lnTo>
                          <a:pt x="58" y="754"/>
                        </a:lnTo>
                        <a:lnTo>
                          <a:pt x="74" y="719"/>
                        </a:lnTo>
                        <a:lnTo>
                          <a:pt x="90" y="684"/>
                        </a:lnTo>
                        <a:lnTo>
                          <a:pt x="110" y="644"/>
                        </a:lnTo>
                        <a:lnTo>
                          <a:pt x="123" y="617"/>
                        </a:lnTo>
                        <a:lnTo>
                          <a:pt x="140" y="584"/>
                        </a:lnTo>
                        <a:lnTo>
                          <a:pt x="162" y="547"/>
                        </a:lnTo>
                        <a:lnTo>
                          <a:pt x="182" y="515"/>
                        </a:lnTo>
                        <a:lnTo>
                          <a:pt x="198" y="488"/>
                        </a:lnTo>
                        <a:lnTo>
                          <a:pt x="229" y="449"/>
                        </a:lnTo>
                        <a:lnTo>
                          <a:pt x="246" y="432"/>
                        </a:lnTo>
                        <a:lnTo>
                          <a:pt x="255" y="424"/>
                        </a:lnTo>
                        <a:lnTo>
                          <a:pt x="240" y="403"/>
                        </a:lnTo>
                        <a:lnTo>
                          <a:pt x="221" y="372"/>
                        </a:lnTo>
                        <a:lnTo>
                          <a:pt x="204" y="341"/>
                        </a:lnTo>
                        <a:lnTo>
                          <a:pt x="188" y="318"/>
                        </a:lnTo>
                        <a:lnTo>
                          <a:pt x="171" y="295"/>
                        </a:lnTo>
                        <a:lnTo>
                          <a:pt x="156" y="268"/>
                        </a:lnTo>
                        <a:lnTo>
                          <a:pt x="142" y="245"/>
                        </a:lnTo>
                        <a:lnTo>
                          <a:pt x="123" y="204"/>
                        </a:lnTo>
                        <a:lnTo>
                          <a:pt x="105" y="167"/>
                        </a:lnTo>
                        <a:lnTo>
                          <a:pt x="85" y="133"/>
                        </a:lnTo>
                        <a:lnTo>
                          <a:pt x="64" y="92"/>
                        </a:lnTo>
                        <a:lnTo>
                          <a:pt x="47" y="65"/>
                        </a:lnTo>
                        <a:lnTo>
                          <a:pt x="38" y="42"/>
                        </a:lnTo>
                        <a:lnTo>
                          <a:pt x="26" y="15"/>
                        </a:lnTo>
                        <a:lnTo>
                          <a:pt x="47" y="17"/>
                        </a:lnTo>
                        <a:lnTo>
                          <a:pt x="47" y="17"/>
                        </a:lnTo>
                        <a:lnTo>
                          <a:pt x="47" y="17"/>
                        </a:lnTo>
                        <a:lnTo>
                          <a:pt x="47" y="17"/>
                        </a:lnTo>
                        <a:lnTo>
                          <a:pt x="47" y="17"/>
                        </a:lnTo>
                        <a:lnTo>
                          <a:pt x="47" y="17"/>
                        </a:lnTo>
                        <a:lnTo>
                          <a:pt x="47" y="17"/>
                        </a:lnTo>
                        <a:lnTo>
                          <a:pt x="47" y="17"/>
                        </a:lnTo>
                        <a:lnTo>
                          <a:pt x="88" y="17"/>
                        </a:lnTo>
                        <a:lnTo>
                          <a:pt x="88" y="17"/>
                        </a:lnTo>
                        <a:lnTo>
                          <a:pt x="88" y="17"/>
                        </a:lnTo>
                        <a:lnTo>
                          <a:pt x="88" y="17"/>
                        </a:lnTo>
                        <a:lnTo>
                          <a:pt x="88" y="17"/>
                        </a:lnTo>
                        <a:lnTo>
                          <a:pt x="102" y="36"/>
                        </a:lnTo>
                        <a:lnTo>
                          <a:pt x="123" y="77"/>
                        </a:lnTo>
                        <a:lnTo>
                          <a:pt x="140" y="108"/>
                        </a:lnTo>
                      </a:path>
                    </a:pathLst>
                  </a:custGeom>
                  <a:solidFill>
                    <a:srgbClr val="037C03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3099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4080" y="2243"/>
                    <a:ext cx="1515" cy="1198"/>
                    <a:chOff x="4080" y="2243"/>
                    <a:chExt cx="1515" cy="1198"/>
                  </a:xfrm>
                </p:grpSpPr>
                <p:sp>
                  <p:nvSpPr>
                    <p:cNvPr id="3100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4224" y="2243"/>
                      <a:ext cx="1371" cy="1116"/>
                    </a:xfrm>
                    <a:custGeom>
                      <a:avLst/>
                      <a:gdLst/>
                      <a:ahLst/>
                      <a:cxnLst>
                        <a:cxn ang="0">
                          <a:pos x="521" y="140"/>
                        </a:cxn>
                        <a:cxn ang="0">
                          <a:pos x="633" y="46"/>
                        </a:cxn>
                        <a:cxn ang="0">
                          <a:pos x="764" y="9"/>
                        </a:cxn>
                        <a:cxn ang="0">
                          <a:pos x="912" y="9"/>
                        </a:cxn>
                        <a:cxn ang="0">
                          <a:pos x="949" y="23"/>
                        </a:cxn>
                        <a:cxn ang="0">
                          <a:pos x="851" y="48"/>
                        </a:cxn>
                        <a:cxn ang="0">
                          <a:pos x="738" y="86"/>
                        </a:cxn>
                        <a:cxn ang="0">
                          <a:pos x="608" y="181"/>
                        </a:cxn>
                        <a:cxn ang="0">
                          <a:pos x="599" y="306"/>
                        </a:cxn>
                        <a:cxn ang="0">
                          <a:pos x="787" y="229"/>
                        </a:cxn>
                        <a:cxn ang="0">
                          <a:pos x="943" y="221"/>
                        </a:cxn>
                        <a:cxn ang="0">
                          <a:pos x="1105" y="237"/>
                        </a:cxn>
                        <a:cxn ang="0">
                          <a:pos x="1301" y="260"/>
                        </a:cxn>
                        <a:cxn ang="0">
                          <a:pos x="1302" y="262"/>
                        </a:cxn>
                        <a:cxn ang="0">
                          <a:pos x="1116" y="271"/>
                        </a:cxn>
                        <a:cxn ang="0">
                          <a:pos x="943" y="275"/>
                        </a:cxn>
                        <a:cxn ang="0">
                          <a:pos x="793" y="295"/>
                        </a:cxn>
                        <a:cxn ang="0">
                          <a:pos x="626" y="339"/>
                        </a:cxn>
                        <a:cxn ang="0">
                          <a:pos x="694" y="405"/>
                        </a:cxn>
                        <a:cxn ang="0">
                          <a:pos x="743" y="466"/>
                        </a:cxn>
                        <a:cxn ang="0">
                          <a:pos x="574" y="408"/>
                        </a:cxn>
                        <a:cxn ang="0">
                          <a:pos x="541" y="445"/>
                        </a:cxn>
                        <a:cxn ang="0">
                          <a:pos x="723" y="476"/>
                        </a:cxn>
                        <a:cxn ang="0">
                          <a:pos x="880" y="516"/>
                        </a:cxn>
                        <a:cxn ang="0">
                          <a:pos x="1003" y="621"/>
                        </a:cxn>
                        <a:cxn ang="0">
                          <a:pos x="1096" y="767"/>
                        </a:cxn>
                        <a:cxn ang="0">
                          <a:pos x="1076" y="792"/>
                        </a:cxn>
                        <a:cxn ang="0">
                          <a:pos x="949" y="700"/>
                        </a:cxn>
                        <a:cxn ang="0">
                          <a:pos x="811" y="599"/>
                        </a:cxn>
                        <a:cxn ang="0">
                          <a:pos x="660" y="530"/>
                        </a:cxn>
                        <a:cxn ang="0">
                          <a:pos x="565" y="509"/>
                        </a:cxn>
                        <a:cxn ang="0">
                          <a:pos x="643" y="621"/>
                        </a:cxn>
                        <a:cxn ang="0">
                          <a:pos x="744" y="767"/>
                        </a:cxn>
                        <a:cxn ang="0">
                          <a:pos x="799" y="900"/>
                        </a:cxn>
                        <a:cxn ang="0">
                          <a:pos x="796" y="1026"/>
                        </a:cxn>
                        <a:cxn ang="0">
                          <a:pos x="726" y="889"/>
                        </a:cxn>
                        <a:cxn ang="0">
                          <a:pos x="651" y="738"/>
                        </a:cxn>
                        <a:cxn ang="0">
                          <a:pos x="567" y="607"/>
                        </a:cxn>
                        <a:cxn ang="0">
                          <a:pos x="490" y="488"/>
                        </a:cxn>
                        <a:cxn ang="0">
                          <a:pos x="359" y="557"/>
                        </a:cxn>
                        <a:cxn ang="0">
                          <a:pos x="252" y="723"/>
                        </a:cxn>
                        <a:cxn ang="0">
                          <a:pos x="160" y="893"/>
                        </a:cxn>
                        <a:cxn ang="0">
                          <a:pos x="59" y="1051"/>
                        </a:cxn>
                        <a:cxn ang="0">
                          <a:pos x="27" y="1033"/>
                        </a:cxn>
                        <a:cxn ang="0">
                          <a:pos x="149" y="835"/>
                        </a:cxn>
                        <a:cxn ang="0">
                          <a:pos x="256" y="680"/>
                        </a:cxn>
                        <a:cxn ang="0">
                          <a:pos x="350" y="530"/>
                        </a:cxn>
                        <a:cxn ang="0">
                          <a:pos x="434" y="412"/>
                        </a:cxn>
                        <a:cxn ang="0">
                          <a:pos x="311" y="273"/>
                        </a:cxn>
                        <a:cxn ang="0">
                          <a:pos x="137" y="196"/>
                        </a:cxn>
                        <a:cxn ang="0">
                          <a:pos x="64" y="156"/>
                        </a:cxn>
                        <a:cxn ang="0">
                          <a:pos x="197" y="200"/>
                        </a:cxn>
                        <a:cxn ang="0">
                          <a:pos x="382" y="297"/>
                        </a:cxn>
                      </a:cxnLst>
                      <a:rect l="0" t="0" r="r" b="b"/>
                      <a:pathLst>
                        <a:path w="1371" h="1116">
                          <a:moveTo>
                            <a:pt x="432" y="285"/>
                          </a:moveTo>
                          <a:lnTo>
                            <a:pt x="443" y="256"/>
                          </a:lnTo>
                          <a:lnTo>
                            <a:pt x="458" y="225"/>
                          </a:lnTo>
                          <a:lnTo>
                            <a:pt x="478" y="196"/>
                          </a:lnTo>
                          <a:lnTo>
                            <a:pt x="499" y="167"/>
                          </a:lnTo>
                          <a:lnTo>
                            <a:pt x="521" y="140"/>
                          </a:lnTo>
                          <a:lnTo>
                            <a:pt x="538" y="119"/>
                          </a:lnTo>
                          <a:lnTo>
                            <a:pt x="556" y="102"/>
                          </a:lnTo>
                          <a:lnTo>
                            <a:pt x="576" y="86"/>
                          </a:lnTo>
                          <a:lnTo>
                            <a:pt x="594" y="71"/>
                          </a:lnTo>
                          <a:lnTo>
                            <a:pt x="611" y="59"/>
                          </a:lnTo>
                          <a:lnTo>
                            <a:pt x="633" y="46"/>
                          </a:lnTo>
                          <a:lnTo>
                            <a:pt x="651" y="36"/>
                          </a:lnTo>
                          <a:lnTo>
                            <a:pt x="669" y="28"/>
                          </a:lnTo>
                          <a:lnTo>
                            <a:pt x="694" y="23"/>
                          </a:lnTo>
                          <a:lnTo>
                            <a:pt x="720" y="17"/>
                          </a:lnTo>
                          <a:lnTo>
                            <a:pt x="741" y="13"/>
                          </a:lnTo>
                          <a:lnTo>
                            <a:pt x="764" y="9"/>
                          </a:lnTo>
                          <a:lnTo>
                            <a:pt x="788" y="7"/>
                          </a:lnTo>
                          <a:lnTo>
                            <a:pt x="813" y="5"/>
                          </a:lnTo>
                          <a:lnTo>
                            <a:pt x="845" y="3"/>
                          </a:lnTo>
                          <a:lnTo>
                            <a:pt x="868" y="5"/>
                          </a:lnTo>
                          <a:lnTo>
                            <a:pt x="891" y="7"/>
                          </a:lnTo>
                          <a:lnTo>
                            <a:pt x="912" y="9"/>
                          </a:lnTo>
                          <a:lnTo>
                            <a:pt x="932" y="5"/>
                          </a:lnTo>
                          <a:lnTo>
                            <a:pt x="958" y="3"/>
                          </a:lnTo>
                          <a:lnTo>
                            <a:pt x="981" y="0"/>
                          </a:lnTo>
                          <a:lnTo>
                            <a:pt x="970" y="7"/>
                          </a:lnTo>
                          <a:lnTo>
                            <a:pt x="958" y="13"/>
                          </a:lnTo>
                          <a:lnTo>
                            <a:pt x="949" y="23"/>
                          </a:lnTo>
                          <a:lnTo>
                            <a:pt x="940" y="34"/>
                          </a:lnTo>
                          <a:lnTo>
                            <a:pt x="920" y="34"/>
                          </a:lnTo>
                          <a:lnTo>
                            <a:pt x="900" y="36"/>
                          </a:lnTo>
                          <a:lnTo>
                            <a:pt x="885" y="40"/>
                          </a:lnTo>
                          <a:lnTo>
                            <a:pt x="868" y="44"/>
                          </a:lnTo>
                          <a:lnTo>
                            <a:pt x="851" y="48"/>
                          </a:lnTo>
                          <a:lnTo>
                            <a:pt x="833" y="54"/>
                          </a:lnTo>
                          <a:lnTo>
                            <a:pt x="813" y="59"/>
                          </a:lnTo>
                          <a:lnTo>
                            <a:pt x="793" y="65"/>
                          </a:lnTo>
                          <a:lnTo>
                            <a:pt x="773" y="71"/>
                          </a:lnTo>
                          <a:lnTo>
                            <a:pt x="755" y="77"/>
                          </a:lnTo>
                          <a:lnTo>
                            <a:pt x="738" y="86"/>
                          </a:lnTo>
                          <a:lnTo>
                            <a:pt x="715" y="96"/>
                          </a:lnTo>
                          <a:lnTo>
                            <a:pt x="694" y="108"/>
                          </a:lnTo>
                          <a:lnTo>
                            <a:pt x="672" y="121"/>
                          </a:lnTo>
                          <a:lnTo>
                            <a:pt x="651" y="135"/>
                          </a:lnTo>
                          <a:lnTo>
                            <a:pt x="628" y="156"/>
                          </a:lnTo>
                          <a:lnTo>
                            <a:pt x="608" y="181"/>
                          </a:lnTo>
                          <a:lnTo>
                            <a:pt x="588" y="212"/>
                          </a:lnTo>
                          <a:lnTo>
                            <a:pt x="567" y="250"/>
                          </a:lnTo>
                          <a:lnTo>
                            <a:pt x="547" y="297"/>
                          </a:lnTo>
                          <a:lnTo>
                            <a:pt x="521" y="349"/>
                          </a:lnTo>
                          <a:lnTo>
                            <a:pt x="562" y="327"/>
                          </a:lnTo>
                          <a:lnTo>
                            <a:pt x="599" y="306"/>
                          </a:lnTo>
                          <a:lnTo>
                            <a:pt x="646" y="283"/>
                          </a:lnTo>
                          <a:lnTo>
                            <a:pt x="694" y="258"/>
                          </a:lnTo>
                          <a:lnTo>
                            <a:pt x="715" y="250"/>
                          </a:lnTo>
                          <a:lnTo>
                            <a:pt x="736" y="243"/>
                          </a:lnTo>
                          <a:lnTo>
                            <a:pt x="761" y="237"/>
                          </a:lnTo>
                          <a:lnTo>
                            <a:pt x="787" y="229"/>
                          </a:lnTo>
                          <a:lnTo>
                            <a:pt x="814" y="223"/>
                          </a:lnTo>
                          <a:lnTo>
                            <a:pt x="839" y="221"/>
                          </a:lnTo>
                          <a:lnTo>
                            <a:pt x="860" y="219"/>
                          </a:lnTo>
                          <a:lnTo>
                            <a:pt x="891" y="217"/>
                          </a:lnTo>
                          <a:lnTo>
                            <a:pt x="920" y="219"/>
                          </a:lnTo>
                          <a:lnTo>
                            <a:pt x="943" y="221"/>
                          </a:lnTo>
                          <a:lnTo>
                            <a:pt x="972" y="223"/>
                          </a:lnTo>
                          <a:lnTo>
                            <a:pt x="998" y="225"/>
                          </a:lnTo>
                          <a:lnTo>
                            <a:pt x="1024" y="227"/>
                          </a:lnTo>
                          <a:lnTo>
                            <a:pt x="1051" y="231"/>
                          </a:lnTo>
                          <a:lnTo>
                            <a:pt x="1077" y="233"/>
                          </a:lnTo>
                          <a:lnTo>
                            <a:pt x="1105" y="237"/>
                          </a:lnTo>
                          <a:lnTo>
                            <a:pt x="1134" y="239"/>
                          </a:lnTo>
                          <a:lnTo>
                            <a:pt x="1160" y="243"/>
                          </a:lnTo>
                          <a:lnTo>
                            <a:pt x="1192" y="246"/>
                          </a:lnTo>
                          <a:lnTo>
                            <a:pt x="1223" y="248"/>
                          </a:lnTo>
                          <a:lnTo>
                            <a:pt x="1253" y="254"/>
                          </a:lnTo>
                          <a:lnTo>
                            <a:pt x="1301" y="260"/>
                          </a:lnTo>
                          <a:lnTo>
                            <a:pt x="1316" y="260"/>
                          </a:lnTo>
                          <a:lnTo>
                            <a:pt x="1328" y="260"/>
                          </a:lnTo>
                          <a:lnTo>
                            <a:pt x="1344" y="266"/>
                          </a:lnTo>
                          <a:lnTo>
                            <a:pt x="1370" y="275"/>
                          </a:lnTo>
                          <a:lnTo>
                            <a:pt x="1324" y="266"/>
                          </a:lnTo>
                          <a:lnTo>
                            <a:pt x="1302" y="262"/>
                          </a:lnTo>
                          <a:lnTo>
                            <a:pt x="1284" y="262"/>
                          </a:lnTo>
                          <a:lnTo>
                            <a:pt x="1241" y="266"/>
                          </a:lnTo>
                          <a:lnTo>
                            <a:pt x="1212" y="268"/>
                          </a:lnTo>
                          <a:lnTo>
                            <a:pt x="1177" y="270"/>
                          </a:lnTo>
                          <a:lnTo>
                            <a:pt x="1146" y="270"/>
                          </a:lnTo>
                          <a:lnTo>
                            <a:pt x="1116" y="271"/>
                          </a:lnTo>
                          <a:lnTo>
                            <a:pt x="1088" y="273"/>
                          </a:lnTo>
                          <a:lnTo>
                            <a:pt x="1062" y="270"/>
                          </a:lnTo>
                          <a:lnTo>
                            <a:pt x="1030" y="268"/>
                          </a:lnTo>
                          <a:lnTo>
                            <a:pt x="998" y="270"/>
                          </a:lnTo>
                          <a:lnTo>
                            <a:pt x="969" y="273"/>
                          </a:lnTo>
                          <a:lnTo>
                            <a:pt x="943" y="275"/>
                          </a:lnTo>
                          <a:lnTo>
                            <a:pt x="914" y="277"/>
                          </a:lnTo>
                          <a:lnTo>
                            <a:pt x="891" y="277"/>
                          </a:lnTo>
                          <a:lnTo>
                            <a:pt x="863" y="279"/>
                          </a:lnTo>
                          <a:lnTo>
                            <a:pt x="839" y="285"/>
                          </a:lnTo>
                          <a:lnTo>
                            <a:pt x="816" y="289"/>
                          </a:lnTo>
                          <a:lnTo>
                            <a:pt x="793" y="295"/>
                          </a:lnTo>
                          <a:lnTo>
                            <a:pt x="769" y="300"/>
                          </a:lnTo>
                          <a:lnTo>
                            <a:pt x="744" y="308"/>
                          </a:lnTo>
                          <a:lnTo>
                            <a:pt x="717" y="316"/>
                          </a:lnTo>
                          <a:lnTo>
                            <a:pt x="694" y="322"/>
                          </a:lnTo>
                          <a:lnTo>
                            <a:pt x="651" y="333"/>
                          </a:lnTo>
                          <a:lnTo>
                            <a:pt x="626" y="339"/>
                          </a:lnTo>
                          <a:lnTo>
                            <a:pt x="588" y="356"/>
                          </a:lnTo>
                          <a:lnTo>
                            <a:pt x="538" y="376"/>
                          </a:lnTo>
                          <a:lnTo>
                            <a:pt x="591" y="381"/>
                          </a:lnTo>
                          <a:lnTo>
                            <a:pt x="652" y="385"/>
                          </a:lnTo>
                          <a:lnTo>
                            <a:pt x="665" y="389"/>
                          </a:lnTo>
                          <a:lnTo>
                            <a:pt x="694" y="405"/>
                          </a:lnTo>
                          <a:lnTo>
                            <a:pt x="712" y="414"/>
                          </a:lnTo>
                          <a:lnTo>
                            <a:pt x="730" y="424"/>
                          </a:lnTo>
                          <a:lnTo>
                            <a:pt x="735" y="430"/>
                          </a:lnTo>
                          <a:lnTo>
                            <a:pt x="744" y="447"/>
                          </a:lnTo>
                          <a:lnTo>
                            <a:pt x="764" y="480"/>
                          </a:lnTo>
                          <a:lnTo>
                            <a:pt x="743" y="466"/>
                          </a:lnTo>
                          <a:lnTo>
                            <a:pt x="717" y="449"/>
                          </a:lnTo>
                          <a:lnTo>
                            <a:pt x="694" y="443"/>
                          </a:lnTo>
                          <a:lnTo>
                            <a:pt x="652" y="432"/>
                          </a:lnTo>
                          <a:lnTo>
                            <a:pt x="622" y="424"/>
                          </a:lnTo>
                          <a:lnTo>
                            <a:pt x="591" y="414"/>
                          </a:lnTo>
                          <a:lnTo>
                            <a:pt x="574" y="408"/>
                          </a:lnTo>
                          <a:lnTo>
                            <a:pt x="539" y="414"/>
                          </a:lnTo>
                          <a:lnTo>
                            <a:pt x="516" y="418"/>
                          </a:lnTo>
                          <a:lnTo>
                            <a:pt x="486" y="424"/>
                          </a:lnTo>
                          <a:lnTo>
                            <a:pt x="501" y="430"/>
                          </a:lnTo>
                          <a:lnTo>
                            <a:pt x="518" y="435"/>
                          </a:lnTo>
                          <a:lnTo>
                            <a:pt x="541" y="445"/>
                          </a:lnTo>
                          <a:lnTo>
                            <a:pt x="567" y="443"/>
                          </a:lnTo>
                          <a:lnTo>
                            <a:pt x="610" y="445"/>
                          </a:lnTo>
                          <a:lnTo>
                            <a:pt x="636" y="451"/>
                          </a:lnTo>
                          <a:lnTo>
                            <a:pt x="669" y="459"/>
                          </a:lnTo>
                          <a:lnTo>
                            <a:pt x="694" y="468"/>
                          </a:lnTo>
                          <a:lnTo>
                            <a:pt x="723" y="476"/>
                          </a:lnTo>
                          <a:lnTo>
                            <a:pt x="756" y="486"/>
                          </a:lnTo>
                          <a:lnTo>
                            <a:pt x="785" y="493"/>
                          </a:lnTo>
                          <a:lnTo>
                            <a:pt x="811" y="497"/>
                          </a:lnTo>
                          <a:lnTo>
                            <a:pt x="833" y="503"/>
                          </a:lnTo>
                          <a:lnTo>
                            <a:pt x="854" y="509"/>
                          </a:lnTo>
                          <a:lnTo>
                            <a:pt x="880" y="516"/>
                          </a:lnTo>
                          <a:lnTo>
                            <a:pt x="908" y="528"/>
                          </a:lnTo>
                          <a:lnTo>
                            <a:pt x="934" y="542"/>
                          </a:lnTo>
                          <a:lnTo>
                            <a:pt x="946" y="551"/>
                          </a:lnTo>
                          <a:lnTo>
                            <a:pt x="964" y="574"/>
                          </a:lnTo>
                          <a:lnTo>
                            <a:pt x="987" y="599"/>
                          </a:lnTo>
                          <a:lnTo>
                            <a:pt x="1003" y="621"/>
                          </a:lnTo>
                          <a:lnTo>
                            <a:pt x="1018" y="646"/>
                          </a:lnTo>
                          <a:lnTo>
                            <a:pt x="1033" y="669"/>
                          </a:lnTo>
                          <a:lnTo>
                            <a:pt x="1048" y="694"/>
                          </a:lnTo>
                          <a:lnTo>
                            <a:pt x="1062" y="715"/>
                          </a:lnTo>
                          <a:lnTo>
                            <a:pt x="1077" y="740"/>
                          </a:lnTo>
                          <a:lnTo>
                            <a:pt x="1096" y="767"/>
                          </a:lnTo>
                          <a:lnTo>
                            <a:pt x="1111" y="796"/>
                          </a:lnTo>
                          <a:lnTo>
                            <a:pt x="1128" y="817"/>
                          </a:lnTo>
                          <a:lnTo>
                            <a:pt x="1149" y="844"/>
                          </a:lnTo>
                          <a:lnTo>
                            <a:pt x="1122" y="823"/>
                          </a:lnTo>
                          <a:lnTo>
                            <a:pt x="1102" y="810"/>
                          </a:lnTo>
                          <a:lnTo>
                            <a:pt x="1076" y="792"/>
                          </a:lnTo>
                          <a:lnTo>
                            <a:pt x="1051" y="773"/>
                          </a:lnTo>
                          <a:lnTo>
                            <a:pt x="1030" y="756"/>
                          </a:lnTo>
                          <a:lnTo>
                            <a:pt x="1010" y="740"/>
                          </a:lnTo>
                          <a:lnTo>
                            <a:pt x="992" y="729"/>
                          </a:lnTo>
                          <a:lnTo>
                            <a:pt x="972" y="715"/>
                          </a:lnTo>
                          <a:lnTo>
                            <a:pt x="949" y="700"/>
                          </a:lnTo>
                          <a:lnTo>
                            <a:pt x="929" y="686"/>
                          </a:lnTo>
                          <a:lnTo>
                            <a:pt x="911" y="673"/>
                          </a:lnTo>
                          <a:lnTo>
                            <a:pt x="886" y="655"/>
                          </a:lnTo>
                          <a:lnTo>
                            <a:pt x="860" y="638"/>
                          </a:lnTo>
                          <a:lnTo>
                            <a:pt x="836" y="617"/>
                          </a:lnTo>
                          <a:lnTo>
                            <a:pt x="811" y="599"/>
                          </a:lnTo>
                          <a:lnTo>
                            <a:pt x="788" y="586"/>
                          </a:lnTo>
                          <a:lnTo>
                            <a:pt x="767" y="571"/>
                          </a:lnTo>
                          <a:lnTo>
                            <a:pt x="740" y="557"/>
                          </a:lnTo>
                          <a:lnTo>
                            <a:pt x="717" y="547"/>
                          </a:lnTo>
                          <a:lnTo>
                            <a:pt x="694" y="540"/>
                          </a:lnTo>
                          <a:lnTo>
                            <a:pt x="660" y="530"/>
                          </a:lnTo>
                          <a:lnTo>
                            <a:pt x="629" y="520"/>
                          </a:lnTo>
                          <a:lnTo>
                            <a:pt x="607" y="515"/>
                          </a:lnTo>
                          <a:lnTo>
                            <a:pt x="582" y="507"/>
                          </a:lnTo>
                          <a:lnTo>
                            <a:pt x="547" y="489"/>
                          </a:lnTo>
                          <a:lnTo>
                            <a:pt x="510" y="472"/>
                          </a:lnTo>
                          <a:lnTo>
                            <a:pt x="565" y="509"/>
                          </a:lnTo>
                          <a:lnTo>
                            <a:pt x="570" y="516"/>
                          </a:lnTo>
                          <a:lnTo>
                            <a:pt x="582" y="532"/>
                          </a:lnTo>
                          <a:lnTo>
                            <a:pt x="596" y="551"/>
                          </a:lnTo>
                          <a:lnTo>
                            <a:pt x="611" y="574"/>
                          </a:lnTo>
                          <a:lnTo>
                            <a:pt x="628" y="596"/>
                          </a:lnTo>
                          <a:lnTo>
                            <a:pt x="643" y="621"/>
                          </a:lnTo>
                          <a:lnTo>
                            <a:pt x="663" y="646"/>
                          </a:lnTo>
                          <a:lnTo>
                            <a:pt x="678" y="667"/>
                          </a:lnTo>
                          <a:lnTo>
                            <a:pt x="694" y="688"/>
                          </a:lnTo>
                          <a:lnTo>
                            <a:pt x="709" y="711"/>
                          </a:lnTo>
                          <a:lnTo>
                            <a:pt x="729" y="742"/>
                          </a:lnTo>
                          <a:lnTo>
                            <a:pt x="744" y="767"/>
                          </a:lnTo>
                          <a:lnTo>
                            <a:pt x="758" y="787"/>
                          </a:lnTo>
                          <a:lnTo>
                            <a:pt x="769" y="812"/>
                          </a:lnTo>
                          <a:lnTo>
                            <a:pt x="781" y="835"/>
                          </a:lnTo>
                          <a:lnTo>
                            <a:pt x="788" y="858"/>
                          </a:lnTo>
                          <a:lnTo>
                            <a:pt x="795" y="875"/>
                          </a:lnTo>
                          <a:lnTo>
                            <a:pt x="799" y="900"/>
                          </a:lnTo>
                          <a:lnTo>
                            <a:pt x="802" y="933"/>
                          </a:lnTo>
                          <a:lnTo>
                            <a:pt x="805" y="964"/>
                          </a:lnTo>
                          <a:lnTo>
                            <a:pt x="810" y="997"/>
                          </a:lnTo>
                          <a:lnTo>
                            <a:pt x="814" y="1026"/>
                          </a:lnTo>
                          <a:lnTo>
                            <a:pt x="818" y="1057"/>
                          </a:lnTo>
                          <a:lnTo>
                            <a:pt x="796" y="1026"/>
                          </a:lnTo>
                          <a:lnTo>
                            <a:pt x="781" y="1005"/>
                          </a:lnTo>
                          <a:lnTo>
                            <a:pt x="764" y="983"/>
                          </a:lnTo>
                          <a:lnTo>
                            <a:pt x="755" y="966"/>
                          </a:lnTo>
                          <a:lnTo>
                            <a:pt x="744" y="943"/>
                          </a:lnTo>
                          <a:lnTo>
                            <a:pt x="736" y="918"/>
                          </a:lnTo>
                          <a:lnTo>
                            <a:pt x="726" y="889"/>
                          </a:lnTo>
                          <a:lnTo>
                            <a:pt x="714" y="862"/>
                          </a:lnTo>
                          <a:lnTo>
                            <a:pt x="701" y="831"/>
                          </a:lnTo>
                          <a:lnTo>
                            <a:pt x="691" y="806"/>
                          </a:lnTo>
                          <a:lnTo>
                            <a:pt x="678" y="781"/>
                          </a:lnTo>
                          <a:lnTo>
                            <a:pt x="663" y="758"/>
                          </a:lnTo>
                          <a:lnTo>
                            <a:pt x="651" y="738"/>
                          </a:lnTo>
                          <a:lnTo>
                            <a:pt x="633" y="715"/>
                          </a:lnTo>
                          <a:lnTo>
                            <a:pt x="611" y="692"/>
                          </a:lnTo>
                          <a:lnTo>
                            <a:pt x="597" y="673"/>
                          </a:lnTo>
                          <a:lnTo>
                            <a:pt x="581" y="653"/>
                          </a:lnTo>
                          <a:lnTo>
                            <a:pt x="577" y="634"/>
                          </a:lnTo>
                          <a:lnTo>
                            <a:pt x="567" y="607"/>
                          </a:lnTo>
                          <a:lnTo>
                            <a:pt x="555" y="586"/>
                          </a:lnTo>
                          <a:lnTo>
                            <a:pt x="545" y="561"/>
                          </a:lnTo>
                          <a:lnTo>
                            <a:pt x="538" y="553"/>
                          </a:lnTo>
                          <a:lnTo>
                            <a:pt x="518" y="530"/>
                          </a:lnTo>
                          <a:lnTo>
                            <a:pt x="504" y="509"/>
                          </a:lnTo>
                          <a:lnTo>
                            <a:pt x="490" y="488"/>
                          </a:lnTo>
                          <a:lnTo>
                            <a:pt x="477" y="468"/>
                          </a:lnTo>
                          <a:lnTo>
                            <a:pt x="452" y="480"/>
                          </a:lnTo>
                          <a:lnTo>
                            <a:pt x="429" y="495"/>
                          </a:lnTo>
                          <a:lnTo>
                            <a:pt x="403" y="518"/>
                          </a:lnTo>
                          <a:lnTo>
                            <a:pt x="377" y="538"/>
                          </a:lnTo>
                          <a:lnTo>
                            <a:pt x="359" y="557"/>
                          </a:lnTo>
                          <a:lnTo>
                            <a:pt x="344" y="578"/>
                          </a:lnTo>
                          <a:lnTo>
                            <a:pt x="325" y="605"/>
                          </a:lnTo>
                          <a:lnTo>
                            <a:pt x="304" y="638"/>
                          </a:lnTo>
                          <a:lnTo>
                            <a:pt x="287" y="663"/>
                          </a:lnTo>
                          <a:lnTo>
                            <a:pt x="267" y="696"/>
                          </a:lnTo>
                          <a:lnTo>
                            <a:pt x="252" y="723"/>
                          </a:lnTo>
                          <a:lnTo>
                            <a:pt x="236" y="748"/>
                          </a:lnTo>
                          <a:lnTo>
                            <a:pt x="221" y="775"/>
                          </a:lnTo>
                          <a:lnTo>
                            <a:pt x="209" y="802"/>
                          </a:lnTo>
                          <a:lnTo>
                            <a:pt x="194" y="831"/>
                          </a:lnTo>
                          <a:lnTo>
                            <a:pt x="180" y="860"/>
                          </a:lnTo>
                          <a:lnTo>
                            <a:pt x="160" y="893"/>
                          </a:lnTo>
                          <a:lnTo>
                            <a:pt x="142" y="925"/>
                          </a:lnTo>
                          <a:lnTo>
                            <a:pt x="122" y="962"/>
                          </a:lnTo>
                          <a:lnTo>
                            <a:pt x="103" y="991"/>
                          </a:lnTo>
                          <a:lnTo>
                            <a:pt x="90" y="1010"/>
                          </a:lnTo>
                          <a:lnTo>
                            <a:pt x="74" y="1032"/>
                          </a:lnTo>
                          <a:lnTo>
                            <a:pt x="59" y="1051"/>
                          </a:lnTo>
                          <a:lnTo>
                            <a:pt x="41" y="1070"/>
                          </a:lnTo>
                          <a:lnTo>
                            <a:pt x="22" y="1089"/>
                          </a:lnTo>
                          <a:lnTo>
                            <a:pt x="0" y="1115"/>
                          </a:lnTo>
                          <a:lnTo>
                            <a:pt x="7" y="1084"/>
                          </a:lnTo>
                          <a:lnTo>
                            <a:pt x="15" y="1060"/>
                          </a:lnTo>
                          <a:lnTo>
                            <a:pt x="27" y="1033"/>
                          </a:lnTo>
                          <a:lnTo>
                            <a:pt x="41" y="1010"/>
                          </a:lnTo>
                          <a:lnTo>
                            <a:pt x="62" y="976"/>
                          </a:lnTo>
                          <a:lnTo>
                            <a:pt x="85" y="941"/>
                          </a:lnTo>
                          <a:lnTo>
                            <a:pt x="110" y="900"/>
                          </a:lnTo>
                          <a:lnTo>
                            <a:pt x="129" y="868"/>
                          </a:lnTo>
                          <a:lnTo>
                            <a:pt x="149" y="835"/>
                          </a:lnTo>
                          <a:lnTo>
                            <a:pt x="169" y="806"/>
                          </a:lnTo>
                          <a:lnTo>
                            <a:pt x="183" y="781"/>
                          </a:lnTo>
                          <a:lnTo>
                            <a:pt x="201" y="756"/>
                          </a:lnTo>
                          <a:lnTo>
                            <a:pt x="217" y="734"/>
                          </a:lnTo>
                          <a:lnTo>
                            <a:pt x="236" y="707"/>
                          </a:lnTo>
                          <a:lnTo>
                            <a:pt x="256" y="680"/>
                          </a:lnTo>
                          <a:lnTo>
                            <a:pt x="276" y="653"/>
                          </a:lnTo>
                          <a:lnTo>
                            <a:pt x="296" y="623"/>
                          </a:lnTo>
                          <a:lnTo>
                            <a:pt x="313" y="598"/>
                          </a:lnTo>
                          <a:lnTo>
                            <a:pt x="330" y="572"/>
                          </a:lnTo>
                          <a:lnTo>
                            <a:pt x="342" y="549"/>
                          </a:lnTo>
                          <a:lnTo>
                            <a:pt x="350" y="530"/>
                          </a:lnTo>
                          <a:lnTo>
                            <a:pt x="359" y="513"/>
                          </a:lnTo>
                          <a:lnTo>
                            <a:pt x="368" y="493"/>
                          </a:lnTo>
                          <a:lnTo>
                            <a:pt x="382" y="476"/>
                          </a:lnTo>
                          <a:lnTo>
                            <a:pt x="402" y="451"/>
                          </a:lnTo>
                          <a:lnTo>
                            <a:pt x="418" y="430"/>
                          </a:lnTo>
                          <a:lnTo>
                            <a:pt x="434" y="412"/>
                          </a:lnTo>
                          <a:lnTo>
                            <a:pt x="448" y="393"/>
                          </a:lnTo>
                          <a:lnTo>
                            <a:pt x="443" y="374"/>
                          </a:lnTo>
                          <a:lnTo>
                            <a:pt x="435" y="347"/>
                          </a:lnTo>
                          <a:lnTo>
                            <a:pt x="397" y="333"/>
                          </a:lnTo>
                          <a:lnTo>
                            <a:pt x="354" y="302"/>
                          </a:lnTo>
                          <a:lnTo>
                            <a:pt x="311" y="273"/>
                          </a:lnTo>
                          <a:lnTo>
                            <a:pt x="287" y="256"/>
                          </a:lnTo>
                          <a:lnTo>
                            <a:pt x="267" y="244"/>
                          </a:lnTo>
                          <a:lnTo>
                            <a:pt x="233" y="229"/>
                          </a:lnTo>
                          <a:lnTo>
                            <a:pt x="200" y="217"/>
                          </a:lnTo>
                          <a:lnTo>
                            <a:pt x="163" y="206"/>
                          </a:lnTo>
                          <a:lnTo>
                            <a:pt x="137" y="196"/>
                          </a:lnTo>
                          <a:lnTo>
                            <a:pt x="105" y="185"/>
                          </a:lnTo>
                          <a:lnTo>
                            <a:pt x="76" y="175"/>
                          </a:lnTo>
                          <a:lnTo>
                            <a:pt x="48" y="169"/>
                          </a:lnTo>
                          <a:lnTo>
                            <a:pt x="24" y="162"/>
                          </a:lnTo>
                          <a:lnTo>
                            <a:pt x="47" y="160"/>
                          </a:lnTo>
                          <a:lnTo>
                            <a:pt x="64" y="156"/>
                          </a:lnTo>
                          <a:lnTo>
                            <a:pt x="77" y="154"/>
                          </a:lnTo>
                          <a:lnTo>
                            <a:pt x="93" y="152"/>
                          </a:lnTo>
                          <a:lnTo>
                            <a:pt x="108" y="154"/>
                          </a:lnTo>
                          <a:lnTo>
                            <a:pt x="140" y="169"/>
                          </a:lnTo>
                          <a:lnTo>
                            <a:pt x="168" y="183"/>
                          </a:lnTo>
                          <a:lnTo>
                            <a:pt x="197" y="200"/>
                          </a:lnTo>
                          <a:lnTo>
                            <a:pt x="226" y="217"/>
                          </a:lnTo>
                          <a:lnTo>
                            <a:pt x="261" y="235"/>
                          </a:lnTo>
                          <a:lnTo>
                            <a:pt x="292" y="254"/>
                          </a:lnTo>
                          <a:lnTo>
                            <a:pt x="316" y="266"/>
                          </a:lnTo>
                          <a:lnTo>
                            <a:pt x="359" y="289"/>
                          </a:lnTo>
                          <a:lnTo>
                            <a:pt x="382" y="297"/>
                          </a:lnTo>
                          <a:lnTo>
                            <a:pt x="399" y="293"/>
                          </a:lnTo>
                          <a:lnTo>
                            <a:pt x="415" y="289"/>
                          </a:lnTo>
                          <a:lnTo>
                            <a:pt x="432" y="285"/>
                          </a:lnTo>
                        </a:path>
                      </a:pathLst>
                    </a:custGeom>
                    <a:solidFill>
                      <a:srgbClr val="037C03"/>
                    </a:solidFill>
                    <a:ln w="9525" cap="rnd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1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4692" y="2814"/>
                      <a:ext cx="121" cy="627"/>
                    </a:xfrm>
                    <a:custGeom>
                      <a:avLst/>
                      <a:gdLst/>
                      <a:ahLst/>
                      <a:cxnLst>
                        <a:cxn ang="0">
                          <a:pos x="65" y="0"/>
                        </a:cxn>
                        <a:cxn ang="0">
                          <a:pos x="78" y="30"/>
                        </a:cxn>
                        <a:cxn ang="0">
                          <a:pos x="89" y="50"/>
                        </a:cxn>
                        <a:cxn ang="0">
                          <a:pos x="109" y="79"/>
                        </a:cxn>
                        <a:cxn ang="0">
                          <a:pos x="113" y="106"/>
                        </a:cxn>
                        <a:cxn ang="0">
                          <a:pos x="118" y="142"/>
                        </a:cxn>
                        <a:cxn ang="0">
                          <a:pos x="118" y="185"/>
                        </a:cxn>
                        <a:cxn ang="0">
                          <a:pos x="120" y="212"/>
                        </a:cxn>
                        <a:cxn ang="0">
                          <a:pos x="118" y="243"/>
                        </a:cxn>
                        <a:cxn ang="0">
                          <a:pos x="113" y="284"/>
                        </a:cxn>
                        <a:cxn ang="0">
                          <a:pos x="109" y="316"/>
                        </a:cxn>
                        <a:cxn ang="0">
                          <a:pos x="100" y="370"/>
                        </a:cxn>
                        <a:cxn ang="0">
                          <a:pos x="92" y="398"/>
                        </a:cxn>
                        <a:cxn ang="0">
                          <a:pos x="77" y="432"/>
                        </a:cxn>
                        <a:cxn ang="0">
                          <a:pos x="57" y="471"/>
                        </a:cxn>
                        <a:cxn ang="0">
                          <a:pos x="41" y="506"/>
                        </a:cxn>
                        <a:cxn ang="0">
                          <a:pos x="24" y="540"/>
                        </a:cxn>
                        <a:cxn ang="0">
                          <a:pos x="10" y="569"/>
                        </a:cxn>
                        <a:cxn ang="0">
                          <a:pos x="0" y="626"/>
                        </a:cxn>
                        <a:cxn ang="0">
                          <a:pos x="6" y="569"/>
                        </a:cxn>
                        <a:cxn ang="0">
                          <a:pos x="10" y="529"/>
                        </a:cxn>
                        <a:cxn ang="0">
                          <a:pos x="13" y="492"/>
                        </a:cxn>
                        <a:cxn ang="0">
                          <a:pos x="16" y="454"/>
                        </a:cxn>
                        <a:cxn ang="0">
                          <a:pos x="22" y="405"/>
                        </a:cxn>
                        <a:cxn ang="0">
                          <a:pos x="31" y="370"/>
                        </a:cxn>
                        <a:cxn ang="0">
                          <a:pos x="41" y="336"/>
                        </a:cxn>
                        <a:cxn ang="0">
                          <a:pos x="50" y="303"/>
                        </a:cxn>
                        <a:cxn ang="0">
                          <a:pos x="57" y="270"/>
                        </a:cxn>
                        <a:cxn ang="0">
                          <a:pos x="65" y="235"/>
                        </a:cxn>
                        <a:cxn ang="0">
                          <a:pos x="69" y="200"/>
                        </a:cxn>
                        <a:cxn ang="0">
                          <a:pos x="72" y="171"/>
                        </a:cxn>
                        <a:cxn ang="0">
                          <a:pos x="75" y="137"/>
                        </a:cxn>
                        <a:cxn ang="0">
                          <a:pos x="75" y="98"/>
                        </a:cxn>
                        <a:cxn ang="0">
                          <a:pos x="75" y="50"/>
                        </a:cxn>
                        <a:cxn ang="0">
                          <a:pos x="71" y="28"/>
                        </a:cxn>
                        <a:cxn ang="0">
                          <a:pos x="65" y="0"/>
                        </a:cxn>
                      </a:cxnLst>
                      <a:rect l="0" t="0" r="r" b="b"/>
                      <a:pathLst>
                        <a:path w="121" h="627">
                          <a:moveTo>
                            <a:pt x="65" y="0"/>
                          </a:moveTo>
                          <a:lnTo>
                            <a:pt x="78" y="30"/>
                          </a:lnTo>
                          <a:lnTo>
                            <a:pt x="89" y="50"/>
                          </a:lnTo>
                          <a:lnTo>
                            <a:pt x="109" y="79"/>
                          </a:lnTo>
                          <a:lnTo>
                            <a:pt x="113" y="106"/>
                          </a:lnTo>
                          <a:lnTo>
                            <a:pt x="118" y="142"/>
                          </a:lnTo>
                          <a:lnTo>
                            <a:pt x="118" y="185"/>
                          </a:lnTo>
                          <a:lnTo>
                            <a:pt x="120" y="212"/>
                          </a:lnTo>
                          <a:lnTo>
                            <a:pt x="118" y="243"/>
                          </a:lnTo>
                          <a:lnTo>
                            <a:pt x="113" y="284"/>
                          </a:lnTo>
                          <a:lnTo>
                            <a:pt x="109" y="316"/>
                          </a:lnTo>
                          <a:lnTo>
                            <a:pt x="100" y="370"/>
                          </a:lnTo>
                          <a:lnTo>
                            <a:pt x="92" y="398"/>
                          </a:lnTo>
                          <a:lnTo>
                            <a:pt x="77" y="432"/>
                          </a:lnTo>
                          <a:lnTo>
                            <a:pt x="57" y="471"/>
                          </a:lnTo>
                          <a:lnTo>
                            <a:pt x="41" y="506"/>
                          </a:lnTo>
                          <a:lnTo>
                            <a:pt x="24" y="540"/>
                          </a:lnTo>
                          <a:lnTo>
                            <a:pt x="10" y="569"/>
                          </a:lnTo>
                          <a:lnTo>
                            <a:pt x="0" y="626"/>
                          </a:lnTo>
                          <a:lnTo>
                            <a:pt x="6" y="569"/>
                          </a:lnTo>
                          <a:lnTo>
                            <a:pt x="10" y="529"/>
                          </a:lnTo>
                          <a:lnTo>
                            <a:pt x="13" y="492"/>
                          </a:lnTo>
                          <a:lnTo>
                            <a:pt x="16" y="454"/>
                          </a:lnTo>
                          <a:lnTo>
                            <a:pt x="22" y="405"/>
                          </a:lnTo>
                          <a:lnTo>
                            <a:pt x="31" y="370"/>
                          </a:lnTo>
                          <a:lnTo>
                            <a:pt x="41" y="336"/>
                          </a:lnTo>
                          <a:lnTo>
                            <a:pt x="50" y="303"/>
                          </a:lnTo>
                          <a:lnTo>
                            <a:pt x="57" y="270"/>
                          </a:lnTo>
                          <a:lnTo>
                            <a:pt x="65" y="235"/>
                          </a:lnTo>
                          <a:lnTo>
                            <a:pt x="69" y="200"/>
                          </a:lnTo>
                          <a:lnTo>
                            <a:pt x="72" y="171"/>
                          </a:lnTo>
                          <a:lnTo>
                            <a:pt x="75" y="137"/>
                          </a:lnTo>
                          <a:lnTo>
                            <a:pt x="75" y="98"/>
                          </a:lnTo>
                          <a:lnTo>
                            <a:pt x="75" y="50"/>
                          </a:lnTo>
                          <a:lnTo>
                            <a:pt x="71" y="28"/>
                          </a:lnTo>
                          <a:lnTo>
                            <a:pt x="65" y="0"/>
                          </a:lnTo>
                        </a:path>
                      </a:pathLst>
                    </a:custGeom>
                    <a:solidFill>
                      <a:srgbClr val="037C03"/>
                    </a:solidFill>
                    <a:ln w="9525" cap="rnd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2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4104" y="2469"/>
                      <a:ext cx="538" cy="159"/>
                    </a:xfrm>
                    <a:custGeom>
                      <a:avLst/>
                      <a:gdLst/>
                      <a:ahLst/>
                      <a:cxnLst>
                        <a:cxn ang="0">
                          <a:pos x="537" y="158"/>
                        </a:cxn>
                        <a:cxn ang="0">
                          <a:pos x="527" y="131"/>
                        </a:cxn>
                        <a:cxn ang="0">
                          <a:pos x="515" y="105"/>
                        </a:cxn>
                        <a:cxn ang="0">
                          <a:pos x="506" y="102"/>
                        </a:cxn>
                        <a:cxn ang="0">
                          <a:pos x="484" y="94"/>
                        </a:cxn>
                        <a:cxn ang="0">
                          <a:pos x="463" y="88"/>
                        </a:cxn>
                        <a:cxn ang="0">
                          <a:pos x="443" y="94"/>
                        </a:cxn>
                        <a:cxn ang="0">
                          <a:pos x="419" y="98"/>
                        </a:cxn>
                        <a:cxn ang="0">
                          <a:pos x="390" y="86"/>
                        </a:cxn>
                        <a:cxn ang="0">
                          <a:pos x="353" y="73"/>
                        </a:cxn>
                        <a:cxn ang="0">
                          <a:pos x="318" y="59"/>
                        </a:cxn>
                        <a:cxn ang="0">
                          <a:pos x="293" y="52"/>
                        </a:cxn>
                        <a:cxn ang="0">
                          <a:pos x="253" y="40"/>
                        </a:cxn>
                        <a:cxn ang="0">
                          <a:pos x="214" y="26"/>
                        </a:cxn>
                        <a:cxn ang="0">
                          <a:pos x="174" y="15"/>
                        </a:cxn>
                        <a:cxn ang="0">
                          <a:pos x="134" y="5"/>
                        </a:cxn>
                        <a:cxn ang="0">
                          <a:pos x="90" y="1"/>
                        </a:cxn>
                        <a:cxn ang="0">
                          <a:pos x="50" y="0"/>
                        </a:cxn>
                        <a:cxn ang="0">
                          <a:pos x="39" y="3"/>
                        </a:cxn>
                        <a:cxn ang="0">
                          <a:pos x="24" y="13"/>
                        </a:cxn>
                        <a:cxn ang="0">
                          <a:pos x="10" y="25"/>
                        </a:cxn>
                        <a:cxn ang="0">
                          <a:pos x="0" y="34"/>
                        </a:cxn>
                        <a:cxn ang="0">
                          <a:pos x="18" y="36"/>
                        </a:cxn>
                        <a:cxn ang="0">
                          <a:pos x="39" y="38"/>
                        </a:cxn>
                        <a:cxn ang="0">
                          <a:pos x="59" y="40"/>
                        </a:cxn>
                        <a:cxn ang="0">
                          <a:pos x="74" y="38"/>
                        </a:cxn>
                        <a:cxn ang="0">
                          <a:pos x="94" y="36"/>
                        </a:cxn>
                        <a:cxn ang="0">
                          <a:pos x="123" y="34"/>
                        </a:cxn>
                        <a:cxn ang="0">
                          <a:pos x="162" y="36"/>
                        </a:cxn>
                        <a:cxn ang="0">
                          <a:pos x="195" y="40"/>
                        </a:cxn>
                        <a:cxn ang="0">
                          <a:pos x="226" y="46"/>
                        </a:cxn>
                        <a:cxn ang="0">
                          <a:pos x="257" y="52"/>
                        </a:cxn>
                        <a:cxn ang="0">
                          <a:pos x="289" y="53"/>
                        </a:cxn>
                        <a:cxn ang="0">
                          <a:pos x="315" y="63"/>
                        </a:cxn>
                        <a:cxn ang="0">
                          <a:pos x="342" y="75"/>
                        </a:cxn>
                        <a:cxn ang="0">
                          <a:pos x="367" y="88"/>
                        </a:cxn>
                        <a:cxn ang="0">
                          <a:pos x="396" y="102"/>
                        </a:cxn>
                        <a:cxn ang="0">
                          <a:pos x="408" y="104"/>
                        </a:cxn>
                        <a:cxn ang="0">
                          <a:pos x="422" y="102"/>
                        </a:cxn>
                        <a:cxn ang="0">
                          <a:pos x="442" y="111"/>
                        </a:cxn>
                        <a:cxn ang="0">
                          <a:pos x="463" y="121"/>
                        </a:cxn>
                        <a:cxn ang="0">
                          <a:pos x="483" y="131"/>
                        </a:cxn>
                        <a:cxn ang="0">
                          <a:pos x="510" y="144"/>
                        </a:cxn>
                        <a:cxn ang="0">
                          <a:pos x="527" y="152"/>
                        </a:cxn>
                        <a:cxn ang="0">
                          <a:pos x="537" y="158"/>
                        </a:cxn>
                      </a:cxnLst>
                      <a:rect l="0" t="0" r="r" b="b"/>
                      <a:pathLst>
                        <a:path w="538" h="159">
                          <a:moveTo>
                            <a:pt x="537" y="158"/>
                          </a:moveTo>
                          <a:lnTo>
                            <a:pt x="527" y="131"/>
                          </a:lnTo>
                          <a:lnTo>
                            <a:pt x="515" y="105"/>
                          </a:lnTo>
                          <a:lnTo>
                            <a:pt x="506" y="102"/>
                          </a:lnTo>
                          <a:lnTo>
                            <a:pt x="484" y="94"/>
                          </a:lnTo>
                          <a:lnTo>
                            <a:pt x="463" y="88"/>
                          </a:lnTo>
                          <a:lnTo>
                            <a:pt x="443" y="94"/>
                          </a:lnTo>
                          <a:lnTo>
                            <a:pt x="419" y="98"/>
                          </a:lnTo>
                          <a:lnTo>
                            <a:pt x="390" y="86"/>
                          </a:lnTo>
                          <a:lnTo>
                            <a:pt x="353" y="73"/>
                          </a:lnTo>
                          <a:lnTo>
                            <a:pt x="318" y="59"/>
                          </a:lnTo>
                          <a:lnTo>
                            <a:pt x="293" y="52"/>
                          </a:lnTo>
                          <a:lnTo>
                            <a:pt x="253" y="40"/>
                          </a:lnTo>
                          <a:lnTo>
                            <a:pt x="214" y="26"/>
                          </a:lnTo>
                          <a:lnTo>
                            <a:pt x="174" y="15"/>
                          </a:lnTo>
                          <a:lnTo>
                            <a:pt x="134" y="5"/>
                          </a:lnTo>
                          <a:lnTo>
                            <a:pt x="90" y="1"/>
                          </a:lnTo>
                          <a:lnTo>
                            <a:pt x="50" y="0"/>
                          </a:lnTo>
                          <a:lnTo>
                            <a:pt x="39" y="3"/>
                          </a:lnTo>
                          <a:lnTo>
                            <a:pt x="24" y="13"/>
                          </a:lnTo>
                          <a:lnTo>
                            <a:pt x="10" y="25"/>
                          </a:lnTo>
                          <a:lnTo>
                            <a:pt x="0" y="34"/>
                          </a:lnTo>
                          <a:lnTo>
                            <a:pt x="18" y="36"/>
                          </a:lnTo>
                          <a:lnTo>
                            <a:pt x="39" y="38"/>
                          </a:lnTo>
                          <a:lnTo>
                            <a:pt x="59" y="40"/>
                          </a:lnTo>
                          <a:lnTo>
                            <a:pt x="74" y="38"/>
                          </a:lnTo>
                          <a:lnTo>
                            <a:pt x="94" y="36"/>
                          </a:lnTo>
                          <a:lnTo>
                            <a:pt x="123" y="34"/>
                          </a:lnTo>
                          <a:lnTo>
                            <a:pt x="162" y="36"/>
                          </a:lnTo>
                          <a:lnTo>
                            <a:pt x="195" y="40"/>
                          </a:lnTo>
                          <a:lnTo>
                            <a:pt x="226" y="46"/>
                          </a:lnTo>
                          <a:lnTo>
                            <a:pt x="257" y="52"/>
                          </a:lnTo>
                          <a:lnTo>
                            <a:pt x="289" y="53"/>
                          </a:lnTo>
                          <a:lnTo>
                            <a:pt x="315" y="63"/>
                          </a:lnTo>
                          <a:lnTo>
                            <a:pt x="342" y="75"/>
                          </a:lnTo>
                          <a:lnTo>
                            <a:pt x="367" y="88"/>
                          </a:lnTo>
                          <a:lnTo>
                            <a:pt x="396" y="102"/>
                          </a:lnTo>
                          <a:lnTo>
                            <a:pt x="408" y="104"/>
                          </a:lnTo>
                          <a:lnTo>
                            <a:pt x="422" y="102"/>
                          </a:lnTo>
                          <a:lnTo>
                            <a:pt x="442" y="111"/>
                          </a:lnTo>
                          <a:lnTo>
                            <a:pt x="463" y="121"/>
                          </a:lnTo>
                          <a:lnTo>
                            <a:pt x="483" y="131"/>
                          </a:lnTo>
                          <a:lnTo>
                            <a:pt x="510" y="144"/>
                          </a:lnTo>
                          <a:lnTo>
                            <a:pt x="527" y="152"/>
                          </a:lnTo>
                          <a:lnTo>
                            <a:pt x="537" y="158"/>
                          </a:lnTo>
                        </a:path>
                      </a:pathLst>
                    </a:custGeom>
                    <a:solidFill>
                      <a:srgbClr val="037C03"/>
                    </a:solidFill>
                    <a:ln w="9525" cap="rnd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3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4080" y="2563"/>
                      <a:ext cx="558" cy="67"/>
                    </a:xfrm>
                    <a:custGeom>
                      <a:avLst/>
                      <a:gdLst/>
                      <a:ahLst/>
                      <a:cxnLst>
                        <a:cxn ang="0">
                          <a:pos x="557" y="66"/>
                        </a:cxn>
                        <a:cxn ang="0">
                          <a:pos x="543" y="60"/>
                        </a:cxn>
                        <a:cxn ang="0">
                          <a:pos x="527" y="52"/>
                        </a:cxn>
                        <a:cxn ang="0">
                          <a:pos x="509" y="46"/>
                        </a:cxn>
                        <a:cxn ang="0">
                          <a:pos x="494" y="40"/>
                        </a:cxn>
                        <a:cxn ang="0">
                          <a:pos x="472" y="33"/>
                        </a:cxn>
                        <a:cxn ang="0">
                          <a:pos x="448" y="21"/>
                        </a:cxn>
                        <a:cxn ang="0">
                          <a:pos x="426" y="9"/>
                        </a:cxn>
                        <a:cxn ang="0">
                          <a:pos x="405" y="9"/>
                        </a:cxn>
                        <a:cxn ang="0">
                          <a:pos x="382" y="13"/>
                        </a:cxn>
                        <a:cxn ang="0">
                          <a:pos x="350" y="17"/>
                        </a:cxn>
                        <a:cxn ang="0">
                          <a:pos x="336" y="17"/>
                        </a:cxn>
                        <a:cxn ang="0">
                          <a:pos x="295" y="11"/>
                        </a:cxn>
                        <a:cxn ang="0">
                          <a:pos x="249" y="5"/>
                        </a:cxn>
                        <a:cxn ang="0">
                          <a:pos x="218" y="1"/>
                        </a:cxn>
                        <a:cxn ang="0">
                          <a:pos x="180" y="0"/>
                        </a:cxn>
                        <a:cxn ang="0">
                          <a:pos x="139" y="1"/>
                        </a:cxn>
                        <a:cxn ang="0">
                          <a:pos x="116" y="5"/>
                        </a:cxn>
                        <a:cxn ang="0">
                          <a:pos x="85" y="7"/>
                        </a:cxn>
                        <a:cxn ang="0">
                          <a:pos x="59" y="11"/>
                        </a:cxn>
                        <a:cxn ang="0">
                          <a:pos x="30" y="15"/>
                        </a:cxn>
                        <a:cxn ang="0">
                          <a:pos x="27" y="29"/>
                        </a:cxn>
                        <a:cxn ang="0">
                          <a:pos x="21" y="38"/>
                        </a:cxn>
                        <a:cxn ang="0">
                          <a:pos x="13" y="50"/>
                        </a:cxn>
                        <a:cxn ang="0">
                          <a:pos x="0" y="58"/>
                        </a:cxn>
                        <a:cxn ang="0">
                          <a:pos x="22" y="52"/>
                        </a:cxn>
                        <a:cxn ang="0">
                          <a:pos x="48" y="48"/>
                        </a:cxn>
                        <a:cxn ang="0">
                          <a:pos x="70" y="42"/>
                        </a:cxn>
                        <a:cxn ang="0">
                          <a:pos x="94" y="38"/>
                        </a:cxn>
                        <a:cxn ang="0">
                          <a:pos x="119" y="34"/>
                        </a:cxn>
                        <a:cxn ang="0">
                          <a:pos x="159" y="33"/>
                        </a:cxn>
                        <a:cxn ang="0">
                          <a:pos x="203" y="29"/>
                        </a:cxn>
                        <a:cxn ang="0">
                          <a:pos x="250" y="27"/>
                        </a:cxn>
                        <a:cxn ang="0">
                          <a:pos x="299" y="23"/>
                        </a:cxn>
                        <a:cxn ang="0">
                          <a:pos x="344" y="21"/>
                        </a:cxn>
                        <a:cxn ang="0">
                          <a:pos x="382" y="25"/>
                        </a:cxn>
                        <a:cxn ang="0">
                          <a:pos x="410" y="33"/>
                        </a:cxn>
                        <a:cxn ang="0">
                          <a:pos x="439" y="40"/>
                        </a:cxn>
                        <a:cxn ang="0">
                          <a:pos x="469" y="48"/>
                        </a:cxn>
                        <a:cxn ang="0">
                          <a:pos x="503" y="58"/>
                        </a:cxn>
                        <a:cxn ang="0">
                          <a:pos x="529" y="62"/>
                        </a:cxn>
                        <a:cxn ang="0">
                          <a:pos x="557" y="66"/>
                        </a:cxn>
                      </a:cxnLst>
                      <a:rect l="0" t="0" r="r" b="b"/>
                      <a:pathLst>
                        <a:path w="558" h="67">
                          <a:moveTo>
                            <a:pt x="557" y="66"/>
                          </a:moveTo>
                          <a:lnTo>
                            <a:pt x="543" y="60"/>
                          </a:lnTo>
                          <a:lnTo>
                            <a:pt x="527" y="52"/>
                          </a:lnTo>
                          <a:lnTo>
                            <a:pt x="509" y="46"/>
                          </a:lnTo>
                          <a:lnTo>
                            <a:pt x="494" y="40"/>
                          </a:lnTo>
                          <a:lnTo>
                            <a:pt x="472" y="33"/>
                          </a:lnTo>
                          <a:lnTo>
                            <a:pt x="448" y="21"/>
                          </a:lnTo>
                          <a:lnTo>
                            <a:pt x="426" y="9"/>
                          </a:lnTo>
                          <a:lnTo>
                            <a:pt x="405" y="9"/>
                          </a:lnTo>
                          <a:lnTo>
                            <a:pt x="382" y="13"/>
                          </a:lnTo>
                          <a:lnTo>
                            <a:pt x="350" y="17"/>
                          </a:lnTo>
                          <a:lnTo>
                            <a:pt x="336" y="17"/>
                          </a:lnTo>
                          <a:lnTo>
                            <a:pt x="295" y="11"/>
                          </a:lnTo>
                          <a:lnTo>
                            <a:pt x="249" y="5"/>
                          </a:lnTo>
                          <a:lnTo>
                            <a:pt x="218" y="1"/>
                          </a:lnTo>
                          <a:lnTo>
                            <a:pt x="180" y="0"/>
                          </a:lnTo>
                          <a:lnTo>
                            <a:pt x="139" y="1"/>
                          </a:lnTo>
                          <a:lnTo>
                            <a:pt x="116" y="5"/>
                          </a:lnTo>
                          <a:lnTo>
                            <a:pt x="85" y="7"/>
                          </a:lnTo>
                          <a:lnTo>
                            <a:pt x="59" y="11"/>
                          </a:lnTo>
                          <a:lnTo>
                            <a:pt x="30" y="15"/>
                          </a:lnTo>
                          <a:lnTo>
                            <a:pt x="27" y="29"/>
                          </a:lnTo>
                          <a:lnTo>
                            <a:pt x="21" y="38"/>
                          </a:lnTo>
                          <a:lnTo>
                            <a:pt x="13" y="50"/>
                          </a:lnTo>
                          <a:lnTo>
                            <a:pt x="0" y="58"/>
                          </a:lnTo>
                          <a:lnTo>
                            <a:pt x="22" y="52"/>
                          </a:lnTo>
                          <a:lnTo>
                            <a:pt x="48" y="48"/>
                          </a:lnTo>
                          <a:lnTo>
                            <a:pt x="70" y="42"/>
                          </a:lnTo>
                          <a:lnTo>
                            <a:pt x="94" y="38"/>
                          </a:lnTo>
                          <a:lnTo>
                            <a:pt x="119" y="34"/>
                          </a:lnTo>
                          <a:lnTo>
                            <a:pt x="159" y="33"/>
                          </a:lnTo>
                          <a:lnTo>
                            <a:pt x="203" y="29"/>
                          </a:lnTo>
                          <a:lnTo>
                            <a:pt x="250" y="27"/>
                          </a:lnTo>
                          <a:lnTo>
                            <a:pt x="299" y="23"/>
                          </a:lnTo>
                          <a:lnTo>
                            <a:pt x="344" y="21"/>
                          </a:lnTo>
                          <a:lnTo>
                            <a:pt x="382" y="25"/>
                          </a:lnTo>
                          <a:lnTo>
                            <a:pt x="410" y="33"/>
                          </a:lnTo>
                          <a:lnTo>
                            <a:pt x="439" y="40"/>
                          </a:lnTo>
                          <a:lnTo>
                            <a:pt x="469" y="48"/>
                          </a:lnTo>
                          <a:lnTo>
                            <a:pt x="503" y="58"/>
                          </a:lnTo>
                          <a:lnTo>
                            <a:pt x="529" y="62"/>
                          </a:lnTo>
                          <a:lnTo>
                            <a:pt x="557" y="66"/>
                          </a:lnTo>
                        </a:path>
                      </a:pathLst>
                    </a:custGeom>
                    <a:solidFill>
                      <a:srgbClr val="037C03"/>
                    </a:solidFill>
                    <a:ln w="9525" cap="rnd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</p:grpSp>
          <p:sp>
            <p:nvSpPr>
              <p:cNvPr id="3104" name="Freeform 32"/>
              <p:cNvSpPr>
                <a:spLocks/>
              </p:cNvSpPr>
              <p:nvPr/>
            </p:nvSpPr>
            <p:spPr bwMode="auto">
              <a:xfrm>
                <a:off x="5284" y="2832"/>
                <a:ext cx="497" cy="783"/>
              </a:xfrm>
              <a:custGeom>
                <a:avLst/>
                <a:gdLst/>
                <a:ahLst/>
                <a:cxnLst>
                  <a:cxn ang="0">
                    <a:pos x="294" y="246"/>
                  </a:cxn>
                  <a:cxn ang="0">
                    <a:pos x="279" y="271"/>
                  </a:cxn>
                  <a:cxn ang="0">
                    <a:pos x="190" y="229"/>
                  </a:cxn>
                  <a:cxn ang="0">
                    <a:pos x="99" y="163"/>
                  </a:cxn>
                  <a:cxn ang="0">
                    <a:pos x="59" y="92"/>
                  </a:cxn>
                  <a:cxn ang="0">
                    <a:pos x="82" y="154"/>
                  </a:cxn>
                  <a:cxn ang="0">
                    <a:pos x="152" y="218"/>
                  </a:cxn>
                  <a:cxn ang="0">
                    <a:pos x="228" y="278"/>
                  </a:cxn>
                  <a:cxn ang="0">
                    <a:pos x="303" y="319"/>
                  </a:cxn>
                  <a:cxn ang="0">
                    <a:pos x="272" y="356"/>
                  </a:cxn>
                  <a:cxn ang="0">
                    <a:pos x="205" y="363"/>
                  </a:cxn>
                  <a:cxn ang="0">
                    <a:pos x="118" y="376"/>
                  </a:cxn>
                  <a:cxn ang="0">
                    <a:pos x="48" y="410"/>
                  </a:cxn>
                  <a:cxn ang="0">
                    <a:pos x="24" y="431"/>
                  </a:cxn>
                  <a:cxn ang="0">
                    <a:pos x="96" y="410"/>
                  </a:cxn>
                  <a:cxn ang="0">
                    <a:pos x="192" y="399"/>
                  </a:cxn>
                  <a:cxn ang="0">
                    <a:pos x="281" y="391"/>
                  </a:cxn>
                  <a:cxn ang="0">
                    <a:pos x="329" y="408"/>
                  </a:cxn>
                  <a:cxn ang="0">
                    <a:pos x="320" y="499"/>
                  </a:cxn>
                  <a:cxn ang="0">
                    <a:pos x="321" y="616"/>
                  </a:cxn>
                  <a:cxn ang="0">
                    <a:pos x="349" y="710"/>
                  </a:cxn>
                  <a:cxn ang="0">
                    <a:pos x="409" y="782"/>
                  </a:cxn>
                  <a:cxn ang="0">
                    <a:pos x="401" y="695"/>
                  </a:cxn>
                  <a:cxn ang="0">
                    <a:pos x="381" y="600"/>
                  </a:cxn>
                  <a:cxn ang="0">
                    <a:pos x="369" y="478"/>
                  </a:cxn>
                  <a:cxn ang="0">
                    <a:pos x="375" y="397"/>
                  </a:cxn>
                  <a:cxn ang="0">
                    <a:pos x="405" y="444"/>
                  </a:cxn>
                  <a:cxn ang="0">
                    <a:pos x="421" y="547"/>
                  </a:cxn>
                  <a:cxn ang="0">
                    <a:pos x="435" y="653"/>
                  </a:cxn>
                  <a:cxn ang="0">
                    <a:pos x="476" y="731"/>
                  </a:cxn>
                  <a:cxn ang="0">
                    <a:pos x="491" y="731"/>
                  </a:cxn>
                  <a:cxn ang="0">
                    <a:pos x="491" y="651"/>
                  </a:cxn>
                  <a:cxn ang="0">
                    <a:pos x="463" y="576"/>
                  </a:cxn>
                  <a:cxn ang="0">
                    <a:pos x="431" y="480"/>
                  </a:cxn>
                  <a:cxn ang="0">
                    <a:pos x="416" y="410"/>
                  </a:cxn>
                  <a:cxn ang="0">
                    <a:pos x="445" y="364"/>
                  </a:cxn>
                  <a:cxn ang="0">
                    <a:pos x="491" y="370"/>
                  </a:cxn>
                  <a:cxn ang="0">
                    <a:pos x="491" y="370"/>
                  </a:cxn>
                  <a:cxn ang="0">
                    <a:pos x="491" y="370"/>
                  </a:cxn>
                  <a:cxn ang="0">
                    <a:pos x="491" y="370"/>
                  </a:cxn>
                  <a:cxn ang="0">
                    <a:pos x="491" y="370"/>
                  </a:cxn>
                  <a:cxn ang="0">
                    <a:pos x="491" y="370"/>
                  </a:cxn>
                  <a:cxn ang="0">
                    <a:pos x="470" y="323"/>
                  </a:cxn>
                  <a:cxn ang="0">
                    <a:pos x="470" y="278"/>
                  </a:cxn>
                  <a:cxn ang="0">
                    <a:pos x="491" y="210"/>
                  </a:cxn>
                  <a:cxn ang="0">
                    <a:pos x="491" y="210"/>
                  </a:cxn>
                  <a:cxn ang="0">
                    <a:pos x="491" y="210"/>
                  </a:cxn>
                  <a:cxn ang="0">
                    <a:pos x="491" y="210"/>
                  </a:cxn>
                  <a:cxn ang="0">
                    <a:pos x="450" y="245"/>
                  </a:cxn>
                  <a:cxn ang="0">
                    <a:pos x="396" y="316"/>
                  </a:cxn>
                  <a:cxn ang="0">
                    <a:pos x="391" y="262"/>
                  </a:cxn>
                  <a:cxn ang="0">
                    <a:pos x="450" y="182"/>
                  </a:cxn>
                  <a:cxn ang="0">
                    <a:pos x="491" y="130"/>
                  </a:cxn>
                  <a:cxn ang="0">
                    <a:pos x="491" y="130"/>
                  </a:cxn>
                  <a:cxn ang="0">
                    <a:pos x="491" y="96"/>
                  </a:cxn>
                  <a:cxn ang="0">
                    <a:pos x="438" y="174"/>
                  </a:cxn>
                  <a:cxn ang="0">
                    <a:pos x="380" y="278"/>
                  </a:cxn>
                  <a:cxn ang="0">
                    <a:pos x="344" y="254"/>
                  </a:cxn>
                  <a:cxn ang="0">
                    <a:pos x="296" y="175"/>
                  </a:cxn>
                  <a:cxn ang="0">
                    <a:pos x="235" y="79"/>
                  </a:cxn>
                  <a:cxn ang="0">
                    <a:pos x="185" y="13"/>
                  </a:cxn>
                  <a:cxn ang="0">
                    <a:pos x="190" y="59"/>
                  </a:cxn>
                  <a:cxn ang="0">
                    <a:pos x="239" y="154"/>
                  </a:cxn>
                </a:cxnLst>
                <a:rect l="0" t="0" r="r" b="b"/>
                <a:pathLst>
                  <a:path w="497" h="783">
                    <a:moveTo>
                      <a:pt x="262" y="191"/>
                    </a:moveTo>
                    <a:lnTo>
                      <a:pt x="271" y="203"/>
                    </a:lnTo>
                    <a:lnTo>
                      <a:pt x="279" y="217"/>
                    </a:lnTo>
                    <a:lnTo>
                      <a:pt x="286" y="231"/>
                    </a:lnTo>
                    <a:lnTo>
                      <a:pt x="294" y="246"/>
                    </a:lnTo>
                    <a:lnTo>
                      <a:pt x="301" y="260"/>
                    </a:lnTo>
                    <a:lnTo>
                      <a:pt x="303" y="273"/>
                    </a:lnTo>
                    <a:lnTo>
                      <a:pt x="307" y="285"/>
                    </a:lnTo>
                    <a:lnTo>
                      <a:pt x="295" y="278"/>
                    </a:lnTo>
                    <a:lnTo>
                      <a:pt x="279" y="271"/>
                    </a:lnTo>
                    <a:lnTo>
                      <a:pt x="261" y="263"/>
                    </a:lnTo>
                    <a:lnTo>
                      <a:pt x="243" y="255"/>
                    </a:lnTo>
                    <a:lnTo>
                      <a:pt x="225" y="249"/>
                    </a:lnTo>
                    <a:lnTo>
                      <a:pt x="206" y="239"/>
                    </a:lnTo>
                    <a:lnTo>
                      <a:pt x="190" y="229"/>
                    </a:lnTo>
                    <a:lnTo>
                      <a:pt x="168" y="216"/>
                    </a:lnTo>
                    <a:lnTo>
                      <a:pt x="151" y="202"/>
                    </a:lnTo>
                    <a:lnTo>
                      <a:pt x="129" y="188"/>
                    </a:lnTo>
                    <a:lnTo>
                      <a:pt x="114" y="179"/>
                    </a:lnTo>
                    <a:lnTo>
                      <a:pt x="99" y="163"/>
                    </a:lnTo>
                    <a:lnTo>
                      <a:pt x="87" y="151"/>
                    </a:lnTo>
                    <a:lnTo>
                      <a:pt x="76" y="133"/>
                    </a:lnTo>
                    <a:lnTo>
                      <a:pt x="69" y="118"/>
                    </a:lnTo>
                    <a:lnTo>
                      <a:pt x="64" y="103"/>
                    </a:lnTo>
                    <a:lnTo>
                      <a:pt x="59" y="92"/>
                    </a:lnTo>
                    <a:lnTo>
                      <a:pt x="59" y="104"/>
                    </a:lnTo>
                    <a:lnTo>
                      <a:pt x="59" y="112"/>
                    </a:lnTo>
                    <a:lnTo>
                      <a:pt x="62" y="123"/>
                    </a:lnTo>
                    <a:lnTo>
                      <a:pt x="70" y="136"/>
                    </a:lnTo>
                    <a:lnTo>
                      <a:pt x="82" y="154"/>
                    </a:lnTo>
                    <a:lnTo>
                      <a:pt x="89" y="167"/>
                    </a:lnTo>
                    <a:lnTo>
                      <a:pt x="101" y="176"/>
                    </a:lnTo>
                    <a:lnTo>
                      <a:pt x="116" y="188"/>
                    </a:lnTo>
                    <a:lnTo>
                      <a:pt x="135" y="203"/>
                    </a:lnTo>
                    <a:lnTo>
                      <a:pt x="152" y="218"/>
                    </a:lnTo>
                    <a:lnTo>
                      <a:pt x="170" y="232"/>
                    </a:lnTo>
                    <a:lnTo>
                      <a:pt x="183" y="245"/>
                    </a:lnTo>
                    <a:lnTo>
                      <a:pt x="196" y="259"/>
                    </a:lnTo>
                    <a:lnTo>
                      <a:pt x="212" y="268"/>
                    </a:lnTo>
                    <a:lnTo>
                      <a:pt x="228" y="278"/>
                    </a:lnTo>
                    <a:lnTo>
                      <a:pt x="245" y="288"/>
                    </a:lnTo>
                    <a:lnTo>
                      <a:pt x="261" y="297"/>
                    </a:lnTo>
                    <a:lnTo>
                      <a:pt x="274" y="305"/>
                    </a:lnTo>
                    <a:lnTo>
                      <a:pt x="292" y="314"/>
                    </a:lnTo>
                    <a:lnTo>
                      <a:pt x="303" y="319"/>
                    </a:lnTo>
                    <a:lnTo>
                      <a:pt x="308" y="323"/>
                    </a:lnTo>
                    <a:lnTo>
                      <a:pt x="303" y="332"/>
                    </a:lnTo>
                    <a:lnTo>
                      <a:pt x="297" y="341"/>
                    </a:lnTo>
                    <a:lnTo>
                      <a:pt x="288" y="353"/>
                    </a:lnTo>
                    <a:lnTo>
                      <a:pt x="272" y="356"/>
                    </a:lnTo>
                    <a:lnTo>
                      <a:pt x="261" y="358"/>
                    </a:lnTo>
                    <a:lnTo>
                      <a:pt x="242" y="361"/>
                    </a:lnTo>
                    <a:lnTo>
                      <a:pt x="225" y="363"/>
                    </a:lnTo>
                    <a:lnTo>
                      <a:pt x="225" y="363"/>
                    </a:lnTo>
                    <a:lnTo>
                      <a:pt x="205" y="363"/>
                    </a:lnTo>
                    <a:lnTo>
                      <a:pt x="186" y="364"/>
                    </a:lnTo>
                    <a:lnTo>
                      <a:pt x="166" y="366"/>
                    </a:lnTo>
                    <a:lnTo>
                      <a:pt x="149" y="369"/>
                    </a:lnTo>
                    <a:lnTo>
                      <a:pt x="134" y="371"/>
                    </a:lnTo>
                    <a:lnTo>
                      <a:pt x="118" y="376"/>
                    </a:lnTo>
                    <a:lnTo>
                      <a:pt x="105" y="381"/>
                    </a:lnTo>
                    <a:lnTo>
                      <a:pt x="92" y="387"/>
                    </a:lnTo>
                    <a:lnTo>
                      <a:pt x="81" y="394"/>
                    </a:lnTo>
                    <a:lnTo>
                      <a:pt x="66" y="400"/>
                    </a:lnTo>
                    <a:lnTo>
                      <a:pt x="48" y="410"/>
                    </a:lnTo>
                    <a:lnTo>
                      <a:pt x="29" y="418"/>
                    </a:lnTo>
                    <a:lnTo>
                      <a:pt x="16" y="423"/>
                    </a:lnTo>
                    <a:lnTo>
                      <a:pt x="0" y="429"/>
                    </a:lnTo>
                    <a:lnTo>
                      <a:pt x="12" y="432"/>
                    </a:lnTo>
                    <a:lnTo>
                      <a:pt x="24" y="431"/>
                    </a:lnTo>
                    <a:lnTo>
                      <a:pt x="38" y="428"/>
                    </a:lnTo>
                    <a:lnTo>
                      <a:pt x="53" y="423"/>
                    </a:lnTo>
                    <a:lnTo>
                      <a:pt x="72" y="417"/>
                    </a:lnTo>
                    <a:lnTo>
                      <a:pt x="84" y="413"/>
                    </a:lnTo>
                    <a:lnTo>
                      <a:pt x="96" y="410"/>
                    </a:lnTo>
                    <a:lnTo>
                      <a:pt x="112" y="406"/>
                    </a:lnTo>
                    <a:lnTo>
                      <a:pt x="129" y="404"/>
                    </a:lnTo>
                    <a:lnTo>
                      <a:pt x="150" y="402"/>
                    </a:lnTo>
                    <a:lnTo>
                      <a:pt x="170" y="400"/>
                    </a:lnTo>
                    <a:lnTo>
                      <a:pt x="192" y="399"/>
                    </a:lnTo>
                    <a:lnTo>
                      <a:pt x="210" y="399"/>
                    </a:lnTo>
                    <a:lnTo>
                      <a:pt x="229" y="397"/>
                    </a:lnTo>
                    <a:lnTo>
                      <a:pt x="244" y="396"/>
                    </a:lnTo>
                    <a:lnTo>
                      <a:pt x="262" y="395"/>
                    </a:lnTo>
                    <a:lnTo>
                      <a:pt x="281" y="391"/>
                    </a:lnTo>
                    <a:lnTo>
                      <a:pt x="303" y="386"/>
                    </a:lnTo>
                    <a:lnTo>
                      <a:pt x="322" y="381"/>
                    </a:lnTo>
                    <a:lnTo>
                      <a:pt x="345" y="377"/>
                    </a:lnTo>
                    <a:lnTo>
                      <a:pt x="338" y="391"/>
                    </a:lnTo>
                    <a:lnTo>
                      <a:pt x="329" y="408"/>
                    </a:lnTo>
                    <a:lnTo>
                      <a:pt x="320" y="431"/>
                    </a:lnTo>
                    <a:lnTo>
                      <a:pt x="318" y="448"/>
                    </a:lnTo>
                    <a:lnTo>
                      <a:pt x="317" y="468"/>
                    </a:lnTo>
                    <a:lnTo>
                      <a:pt x="318" y="483"/>
                    </a:lnTo>
                    <a:lnTo>
                      <a:pt x="320" y="499"/>
                    </a:lnTo>
                    <a:lnTo>
                      <a:pt x="321" y="520"/>
                    </a:lnTo>
                    <a:lnTo>
                      <a:pt x="323" y="549"/>
                    </a:lnTo>
                    <a:lnTo>
                      <a:pt x="322" y="572"/>
                    </a:lnTo>
                    <a:lnTo>
                      <a:pt x="321" y="597"/>
                    </a:lnTo>
                    <a:lnTo>
                      <a:pt x="321" y="616"/>
                    </a:lnTo>
                    <a:lnTo>
                      <a:pt x="323" y="635"/>
                    </a:lnTo>
                    <a:lnTo>
                      <a:pt x="329" y="654"/>
                    </a:lnTo>
                    <a:lnTo>
                      <a:pt x="336" y="678"/>
                    </a:lnTo>
                    <a:lnTo>
                      <a:pt x="342" y="695"/>
                    </a:lnTo>
                    <a:lnTo>
                      <a:pt x="349" y="710"/>
                    </a:lnTo>
                    <a:lnTo>
                      <a:pt x="358" y="729"/>
                    </a:lnTo>
                    <a:lnTo>
                      <a:pt x="366" y="740"/>
                    </a:lnTo>
                    <a:lnTo>
                      <a:pt x="379" y="754"/>
                    </a:lnTo>
                    <a:lnTo>
                      <a:pt x="395" y="767"/>
                    </a:lnTo>
                    <a:lnTo>
                      <a:pt x="409" y="782"/>
                    </a:lnTo>
                    <a:lnTo>
                      <a:pt x="411" y="766"/>
                    </a:lnTo>
                    <a:lnTo>
                      <a:pt x="409" y="747"/>
                    </a:lnTo>
                    <a:lnTo>
                      <a:pt x="407" y="726"/>
                    </a:lnTo>
                    <a:lnTo>
                      <a:pt x="405" y="708"/>
                    </a:lnTo>
                    <a:lnTo>
                      <a:pt x="401" y="695"/>
                    </a:lnTo>
                    <a:lnTo>
                      <a:pt x="396" y="677"/>
                    </a:lnTo>
                    <a:lnTo>
                      <a:pt x="389" y="658"/>
                    </a:lnTo>
                    <a:lnTo>
                      <a:pt x="386" y="642"/>
                    </a:lnTo>
                    <a:lnTo>
                      <a:pt x="385" y="627"/>
                    </a:lnTo>
                    <a:lnTo>
                      <a:pt x="381" y="600"/>
                    </a:lnTo>
                    <a:lnTo>
                      <a:pt x="379" y="572"/>
                    </a:lnTo>
                    <a:lnTo>
                      <a:pt x="376" y="547"/>
                    </a:lnTo>
                    <a:lnTo>
                      <a:pt x="373" y="522"/>
                    </a:lnTo>
                    <a:lnTo>
                      <a:pt x="370" y="496"/>
                    </a:lnTo>
                    <a:lnTo>
                      <a:pt x="369" y="478"/>
                    </a:lnTo>
                    <a:lnTo>
                      <a:pt x="369" y="464"/>
                    </a:lnTo>
                    <a:lnTo>
                      <a:pt x="368" y="446"/>
                    </a:lnTo>
                    <a:lnTo>
                      <a:pt x="369" y="425"/>
                    </a:lnTo>
                    <a:lnTo>
                      <a:pt x="371" y="414"/>
                    </a:lnTo>
                    <a:lnTo>
                      <a:pt x="375" y="397"/>
                    </a:lnTo>
                    <a:lnTo>
                      <a:pt x="379" y="376"/>
                    </a:lnTo>
                    <a:lnTo>
                      <a:pt x="386" y="392"/>
                    </a:lnTo>
                    <a:lnTo>
                      <a:pt x="394" y="408"/>
                    </a:lnTo>
                    <a:lnTo>
                      <a:pt x="401" y="425"/>
                    </a:lnTo>
                    <a:lnTo>
                      <a:pt x="405" y="444"/>
                    </a:lnTo>
                    <a:lnTo>
                      <a:pt x="409" y="465"/>
                    </a:lnTo>
                    <a:lnTo>
                      <a:pt x="413" y="480"/>
                    </a:lnTo>
                    <a:lnTo>
                      <a:pt x="414" y="500"/>
                    </a:lnTo>
                    <a:lnTo>
                      <a:pt x="418" y="522"/>
                    </a:lnTo>
                    <a:lnTo>
                      <a:pt x="421" y="547"/>
                    </a:lnTo>
                    <a:lnTo>
                      <a:pt x="423" y="567"/>
                    </a:lnTo>
                    <a:lnTo>
                      <a:pt x="426" y="593"/>
                    </a:lnTo>
                    <a:lnTo>
                      <a:pt x="428" y="611"/>
                    </a:lnTo>
                    <a:lnTo>
                      <a:pt x="432" y="633"/>
                    </a:lnTo>
                    <a:lnTo>
                      <a:pt x="435" y="653"/>
                    </a:lnTo>
                    <a:lnTo>
                      <a:pt x="438" y="667"/>
                    </a:lnTo>
                    <a:lnTo>
                      <a:pt x="446" y="682"/>
                    </a:lnTo>
                    <a:lnTo>
                      <a:pt x="455" y="699"/>
                    </a:lnTo>
                    <a:lnTo>
                      <a:pt x="466" y="715"/>
                    </a:lnTo>
                    <a:lnTo>
                      <a:pt x="476" y="731"/>
                    </a:lnTo>
                    <a:lnTo>
                      <a:pt x="485" y="739"/>
                    </a:lnTo>
                    <a:lnTo>
                      <a:pt x="491" y="731"/>
                    </a:lnTo>
                    <a:lnTo>
                      <a:pt x="491" y="690"/>
                    </a:lnTo>
                    <a:lnTo>
                      <a:pt x="491" y="690"/>
                    </a:lnTo>
                    <a:lnTo>
                      <a:pt x="491" y="731"/>
                    </a:lnTo>
                    <a:lnTo>
                      <a:pt x="491" y="690"/>
                    </a:lnTo>
                    <a:lnTo>
                      <a:pt x="491" y="690"/>
                    </a:lnTo>
                    <a:lnTo>
                      <a:pt x="491" y="690"/>
                    </a:lnTo>
                    <a:lnTo>
                      <a:pt x="491" y="690"/>
                    </a:lnTo>
                    <a:lnTo>
                      <a:pt x="491" y="651"/>
                    </a:lnTo>
                    <a:lnTo>
                      <a:pt x="491" y="651"/>
                    </a:lnTo>
                    <a:lnTo>
                      <a:pt x="486" y="635"/>
                    </a:lnTo>
                    <a:lnTo>
                      <a:pt x="477" y="615"/>
                    </a:lnTo>
                    <a:lnTo>
                      <a:pt x="470" y="597"/>
                    </a:lnTo>
                    <a:lnTo>
                      <a:pt x="463" y="576"/>
                    </a:lnTo>
                    <a:lnTo>
                      <a:pt x="456" y="558"/>
                    </a:lnTo>
                    <a:lnTo>
                      <a:pt x="448" y="538"/>
                    </a:lnTo>
                    <a:lnTo>
                      <a:pt x="442" y="519"/>
                    </a:lnTo>
                    <a:lnTo>
                      <a:pt x="436" y="500"/>
                    </a:lnTo>
                    <a:lnTo>
                      <a:pt x="431" y="480"/>
                    </a:lnTo>
                    <a:lnTo>
                      <a:pt x="428" y="467"/>
                    </a:lnTo>
                    <a:lnTo>
                      <a:pt x="423" y="452"/>
                    </a:lnTo>
                    <a:lnTo>
                      <a:pt x="418" y="434"/>
                    </a:lnTo>
                    <a:lnTo>
                      <a:pt x="413" y="421"/>
                    </a:lnTo>
                    <a:lnTo>
                      <a:pt x="416" y="410"/>
                    </a:lnTo>
                    <a:lnTo>
                      <a:pt x="417" y="396"/>
                    </a:lnTo>
                    <a:lnTo>
                      <a:pt x="416" y="385"/>
                    </a:lnTo>
                    <a:lnTo>
                      <a:pt x="414" y="371"/>
                    </a:lnTo>
                    <a:lnTo>
                      <a:pt x="428" y="369"/>
                    </a:lnTo>
                    <a:lnTo>
                      <a:pt x="445" y="364"/>
                    </a:lnTo>
                    <a:lnTo>
                      <a:pt x="460" y="375"/>
                    </a:lnTo>
                    <a:lnTo>
                      <a:pt x="475" y="382"/>
                    </a:lnTo>
                    <a:lnTo>
                      <a:pt x="490" y="391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3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70"/>
                    </a:lnTo>
                    <a:lnTo>
                      <a:pt x="491" y="330"/>
                    </a:lnTo>
                    <a:lnTo>
                      <a:pt x="486" y="330"/>
                    </a:lnTo>
                    <a:lnTo>
                      <a:pt x="470" y="323"/>
                    </a:lnTo>
                    <a:lnTo>
                      <a:pt x="466" y="313"/>
                    </a:lnTo>
                    <a:lnTo>
                      <a:pt x="463" y="304"/>
                    </a:lnTo>
                    <a:lnTo>
                      <a:pt x="460" y="294"/>
                    </a:lnTo>
                    <a:lnTo>
                      <a:pt x="460" y="290"/>
                    </a:lnTo>
                    <a:lnTo>
                      <a:pt x="470" y="278"/>
                    </a:lnTo>
                    <a:lnTo>
                      <a:pt x="484" y="264"/>
                    </a:lnTo>
                    <a:lnTo>
                      <a:pt x="496" y="251"/>
                    </a:lnTo>
                    <a:lnTo>
                      <a:pt x="491" y="25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1" y="210"/>
                    </a:lnTo>
                    <a:lnTo>
                      <a:pt x="493" y="207"/>
                    </a:lnTo>
                    <a:lnTo>
                      <a:pt x="475" y="221"/>
                    </a:lnTo>
                    <a:lnTo>
                      <a:pt x="460" y="235"/>
                    </a:lnTo>
                    <a:lnTo>
                      <a:pt x="450" y="245"/>
                    </a:lnTo>
                    <a:lnTo>
                      <a:pt x="442" y="257"/>
                    </a:lnTo>
                    <a:lnTo>
                      <a:pt x="429" y="275"/>
                    </a:lnTo>
                    <a:lnTo>
                      <a:pt x="419" y="288"/>
                    </a:lnTo>
                    <a:lnTo>
                      <a:pt x="409" y="301"/>
                    </a:lnTo>
                    <a:lnTo>
                      <a:pt x="396" y="316"/>
                    </a:lnTo>
                    <a:lnTo>
                      <a:pt x="391" y="311"/>
                    </a:lnTo>
                    <a:lnTo>
                      <a:pt x="385" y="298"/>
                    </a:lnTo>
                    <a:lnTo>
                      <a:pt x="379" y="288"/>
                    </a:lnTo>
                    <a:lnTo>
                      <a:pt x="382" y="278"/>
                    </a:lnTo>
                    <a:lnTo>
                      <a:pt x="391" y="262"/>
                    </a:lnTo>
                    <a:lnTo>
                      <a:pt x="400" y="246"/>
                    </a:lnTo>
                    <a:lnTo>
                      <a:pt x="409" y="232"/>
                    </a:lnTo>
                    <a:lnTo>
                      <a:pt x="419" y="218"/>
                    </a:lnTo>
                    <a:lnTo>
                      <a:pt x="436" y="200"/>
                    </a:lnTo>
                    <a:lnTo>
                      <a:pt x="450" y="182"/>
                    </a:lnTo>
                    <a:lnTo>
                      <a:pt x="462" y="169"/>
                    </a:lnTo>
                    <a:lnTo>
                      <a:pt x="473" y="156"/>
                    </a:lnTo>
                    <a:lnTo>
                      <a:pt x="484" y="141"/>
                    </a:lnTo>
                    <a:lnTo>
                      <a:pt x="491" y="130"/>
                    </a:lnTo>
                    <a:lnTo>
                      <a:pt x="491" y="130"/>
                    </a:lnTo>
                    <a:lnTo>
                      <a:pt x="491" y="130"/>
                    </a:lnTo>
                    <a:lnTo>
                      <a:pt x="491" y="130"/>
                    </a:lnTo>
                    <a:lnTo>
                      <a:pt x="491" y="89"/>
                    </a:lnTo>
                    <a:lnTo>
                      <a:pt x="491" y="130"/>
                    </a:lnTo>
                    <a:lnTo>
                      <a:pt x="491" y="130"/>
                    </a:lnTo>
                    <a:lnTo>
                      <a:pt x="491" y="130"/>
                    </a:lnTo>
                    <a:lnTo>
                      <a:pt x="491" y="89"/>
                    </a:lnTo>
                    <a:lnTo>
                      <a:pt x="491" y="89"/>
                    </a:lnTo>
                    <a:lnTo>
                      <a:pt x="491" y="108"/>
                    </a:lnTo>
                    <a:lnTo>
                      <a:pt x="491" y="96"/>
                    </a:lnTo>
                    <a:lnTo>
                      <a:pt x="487" y="111"/>
                    </a:lnTo>
                    <a:lnTo>
                      <a:pt x="473" y="127"/>
                    </a:lnTo>
                    <a:lnTo>
                      <a:pt x="463" y="141"/>
                    </a:lnTo>
                    <a:lnTo>
                      <a:pt x="448" y="162"/>
                    </a:lnTo>
                    <a:lnTo>
                      <a:pt x="438" y="174"/>
                    </a:lnTo>
                    <a:lnTo>
                      <a:pt x="426" y="191"/>
                    </a:lnTo>
                    <a:lnTo>
                      <a:pt x="414" y="214"/>
                    </a:lnTo>
                    <a:lnTo>
                      <a:pt x="404" y="231"/>
                    </a:lnTo>
                    <a:lnTo>
                      <a:pt x="394" y="249"/>
                    </a:lnTo>
                    <a:lnTo>
                      <a:pt x="380" y="278"/>
                    </a:lnTo>
                    <a:lnTo>
                      <a:pt x="375" y="294"/>
                    </a:lnTo>
                    <a:lnTo>
                      <a:pt x="372" y="304"/>
                    </a:lnTo>
                    <a:lnTo>
                      <a:pt x="364" y="288"/>
                    </a:lnTo>
                    <a:lnTo>
                      <a:pt x="355" y="271"/>
                    </a:lnTo>
                    <a:lnTo>
                      <a:pt x="344" y="254"/>
                    </a:lnTo>
                    <a:lnTo>
                      <a:pt x="336" y="237"/>
                    </a:lnTo>
                    <a:lnTo>
                      <a:pt x="327" y="221"/>
                    </a:lnTo>
                    <a:lnTo>
                      <a:pt x="318" y="207"/>
                    </a:lnTo>
                    <a:lnTo>
                      <a:pt x="308" y="193"/>
                    </a:lnTo>
                    <a:lnTo>
                      <a:pt x="296" y="175"/>
                    </a:lnTo>
                    <a:lnTo>
                      <a:pt x="283" y="158"/>
                    </a:lnTo>
                    <a:lnTo>
                      <a:pt x="270" y="137"/>
                    </a:lnTo>
                    <a:lnTo>
                      <a:pt x="257" y="117"/>
                    </a:lnTo>
                    <a:lnTo>
                      <a:pt x="248" y="100"/>
                    </a:lnTo>
                    <a:lnTo>
                      <a:pt x="235" y="79"/>
                    </a:lnTo>
                    <a:lnTo>
                      <a:pt x="225" y="66"/>
                    </a:lnTo>
                    <a:lnTo>
                      <a:pt x="213" y="52"/>
                    </a:lnTo>
                    <a:lnTo>
                      <a:pt x="203" y="42"/>
                    </a:lnTo>
                    <a:lnTo>
                      <a:pt x="194" y="30"/>
                    </a:lnTo>
                    <a:lnTo>
                      <a:pt x="185" y="13"/>
                    </a:lnTo>
                    <a:lnTo>
                      <a:pt x="177" y="0"/>
                    </a:lnTo>
                    <a:lnTo>
                      <a:pt x="179" y="11"/>
                    </a:lnTo>
                    <a:lnTo>
                      <a:pt x="181" y="27"/>
                    </a:lnTo>
                    <a:lnTo>
                      <a:pt x="183" y="43"/>
                    </a:lnTo>
                    <a:lnTo>
                      <a:pt x="190" y="59"/>
                    </a:lnTo>
                    <a:lnTo>
                      <a:pt x="196" y="74"/>
                    </a:lnTo>
                    <a:lnTo>
                      <a:pt x="208" y="96"/>
                    </a:lnTo>
                    <a:lnTo>
                      <a:pt x="217" y="114"/>
                    </a:lnTo>
                    <a:lnTo>
                      <a:pt x="227" y="136"/>
                    </a:lnTo>
                    <a:lnTo>
                      <a:pt x="239" y="154"/>
                    </a:lnTo>
                    <a:lnTo>
                      <a:pt x="251" y="175"/>
                    </a:lnTo>
                    <a:lnTo>
                      <a:pt x="262" y="191"/>
                    </a:lnTo>
                  </a:path>
                </a:pathLst>
              </a:custGeom>
              <a:solidFill>
                <a:srgbClr val="037C03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5" name="Freeform 33"/>
              <p:cNvSpPr>
                <a:spLocks/>
              </p:cNvSpPr>
              <p:nvPr/>
            </p:nvSpPr>
            <p:spPr bwMode="auto">
              <a:xfrm>
                <a:off x="5003" y="1739"/>
                <a:ext cx="768" cy="1071"/>
              </a:xfrm>
              <a:custGeom>
                <a:avLst/>
                <a:gdLst/>
                <a:ahLst/>
                <a:cxnLst>
                  <a:cxn ang="0">
                    <a:pos x="455" y="337"/>
                  </a:cxn>
                  <a:cxn ang="0">
                    <a:pos x="431" y="371"/>
                  </a:cxn>
                  <a:cxn ang="0">
                    <a:pos x="295" y="314"/>
                  </a:cxn>
                  <a:cxn ang="0">
                    <a:pos x="153" y="223"/>
                  </a:cxn>
                  <a:cxn ang="0">
                    <a:pos x="92" y="126"/>
                  </a:cxn>
                  <a:cxn ang="0">
                    <a:pos x="128" y="211"/>
                  </a:cxn>
                  <a:cxn ang="0">
                    <a:pos x="235" y="299"/>
                  </a:cxn>
                  <a:cxn ang="0">
                    <a:pos x="354" y="380"/>
                  </a:cxn>
                  <a:cxn ang="0">
                    <a:pos x="469" y="437"/>
                  </a:cxn>
                  <a:cxn ang="0">
                    <a:pos x="421" y="488"/>
                  </a:cxn>
                  <a:cxn ang="0">
                    <a:pos x="317" y="496"/>
                  </a:cxn>
                  <a:cxn ang="0">
                    <a:pos x="182" y="514"/>
                  </a:cxn>
                  <a:cxn ang="0">
                    <a:pos x="74" y="561"/>
                  </a:cxn>
                  <a:cxn ang="0">
                    <a:pos x="37" y="590"/>
                  </a:cxn>
                  <a:cxn ang="0">
                    <a:pos x="149" y="561"/>
                  </a:cxn>
                  <a:cxn ang="0">
                    <a:pos x="297" y="546"/>
                  </a:cxn>
                  <a:cxn ang="0">
                    <a:pos x="435" y="535"/>
                  </a:cxn>
                  <a:cxn ang="0">
                    <a:pos x="509" y="559"/>
                  </a:cxn>
                  <a:cxn ang="0">
                    <a:pos x="495" y="683"/>
                  </a:cxn>
                  <a:cxn ang="0">
                    <a:pos x="497" y="843"/>
                  </a:cxn>
                  <a:cxn ang="0">
                    <a:pos x="541" y="971"/>
                  </a:cxn>
                  <a:cxn ang="0">
                    <a:pos x="633" y="1070"/>
                  </a:cxn>
                  <a:cxn ang="0">
                    <a:pos x="620" y="951"/>
                  </a:cxn>
                  <a:cxn ang="0">
                    <a:pos x="590" y="821"/>
                  </a:cxn>
                  <a:cxn ang="0">
                    <a:pos x="571" y="655"/>
                  </a:cxn>
                  <a:cxn ang="0">
                    <a:pos x="580" y="544"/>
                  </a:cxn>
                  <a:cxn ang="0">
                    <a:pos x="626" y="608"/>
                  </a:cxn>
                  <a:cxn ang="0">
                    <a:pos x="651" y="749"/>
                  </a:cxn>
                  <a:cxn ang="0">
                    <a:pos x="672" y="894"/>
                  </a:cxn>
                  <a:cxn ang="0">
                    <a:pos x="737" y="1000"/>
                  </a:cxn>
                  <a:cxn ang="0">
                    <a:pos x="760" y="1000"/>
                  </a:cxn>
                  <a:cxn ang="0">
                    <a:pos x="760" y="891"/>
                  </a:cxn>
                  <a:cxn ang="0">
                    <a:pos x="716" y="789"/>
                  </a:cxn>
                  <a:cxn ang="0">
                    <a:pos x="666" y="657"/>
                  </a:cxn>
                  <a:cxn ang="0">
                    <a:pos x="643" y="561"/>
                  </a:cxn>
                  <a:cxn ang="0">
                    <a:pos x="689" y="499"/>
                  </a:cxn>
                  <a:cxn ang="0">
                    <a:pos x="760" y="507"/>
                  </a:cxn>
                  <a:cxn ang="0">
                    <a:pos x="760" y="507"/>
                  </a:cxn>
                  <a:cxn ang="0">
                    <a:pos x="760" y="507"/>
                  </a:cxn>
                  <a:cxn ang="0">
                    <a:pos x="760" y="507"/>
                  </a:cxn>
                  <a:cxn ang="0">
                    <a:pos x="760" y="507"/>
                  </a:cxn>
                  <a:cxn ang="0">
                    <a:pos x="760" y="507"/>
                  </a:cxn>
                  <a:cxn ang="0">
                    <a:pos x="727" y="442"/>
                  </a:cxn>
                  <a:cxn ang="0">
                    <a:pos x="727" y="380"/>
                  </a:cxn>
                  <a:cxn ang="0">
                    <a:pos x="760" y="288"/>
                  </a:cxn>
                  <a:cxn ang="0">
                    <a:pos x="760" y="288"/>
                  </a:cxn>
                  <a:cxn ang="0">
                    <a:pos x="760" y="288"/>
                  </a:cxn>
                  <a:cxn ang="0">
                    <a:pos x="760" y="288"/>
                  </a:cxn>
                  <a:cxn ang="0">
                    <a:pos x="696" y="335"/>
                  </a:cxn>
                  <a:cxn ang="0">
                    <a:pos x="613" y="433"/>
                  </a:cxn>
                  <a:cxn ang="0">
                    <a:pos x="604" y="359"/>
                  </a:cxn>
                  <a:cxn ang="0">
                    <a:pos x="696" y="250"/>
                  </a:cxn>
                  <a:cxn ang="0">
                    <a:pos x="760" y="178"/>
                  </a:cxn>
                  <a:cxn ang="0">
                    <a:pos x="760" y="178"/>
                  </a:cxn>
                  <a:cxn ang="0">
                    <a:pos x="760" y="132"/>
                  </a:cxn>
                  <a:cxn ang="0">
                    <a:pos x="678" y="239"/>
                  </a:cxn>
                  <a:cxn ang="0">
                    <a:pos x="589" y="380"/>
                  </a:cxn>
                  <a:cxn ang="0">
                    <a:pos x="532" y="348"/>
                  </a:cxn>
                  <a:cxn ang="0">
                    <a:pos x="458" y="240"/>
                  </a:cxn>
                  <a:cxn ang="0">
                    <a:pos x="364" y="109"/>
                  </a:cxn>
                  <a:cxn ang="0">
                    <a:pos x="286" y="18"/>
                  </a:cxn>
                  <a:cxn ang="0">
                    <a:pos x="294" y="81"/>
                  </a:cxn>
                  <a:cxn ang="0">
                    <a:pos x="369" y="211"/>
                  </a:cxn>
                </a:cxnLst>
                <a:rect l="0" t="0" r="r" b="b"/>
                <a:pathLst>
                  <a:path w="768" h="1071">
                    <a:moveTo>
                      <a:pt x="405" y="261"/>
                    </a:moveTo>
                    <a:lnTo>
                      <a:pt x="420" y="278"/>
                    </a:lnTo>
                    <a:lnTo>
                      <a:pt x="432" y="297"/>
                    </a:lnTo>
                    <a:lnTo>
                      <a:pt x="443" y="316"/>
                    </a:lnTo>
                    <a:lnTo>
                      <a:pt x="455" y="337"/>
                    </a:lnTo>
                    <a:lnTo>
                      <a:pt x="465" y="356"/>
                    </a:lnTo>
                    <a:lnTo>
                      <a:pt x="469" y="374"/>
                    </a:lnTo>
                    <a:lnTo>
                      <a:pt x="475" y="390"/>
                    </a:lnTo>
                    <a:lnTo>
                      <a:pt x="457" y="380"/>
                    </a:lnTo>
                    <a:lnTo>
                      <a:pt x="431" y="371"/>
                    </a:lnTo>
                    <a:lnTo>
                      <a:pt x="403" y="361"/>
                    </a:lnTo>
                    <a:lnTo>
                      <a:pt x="377" y="350"/>
                    </a:lnTo>
                    <a:lnTo>
                      <a:pt x="348" y="340"/>
                    </a:lnTo>
                    <a:lnTo>
                      <a:pt x="319" y="328"/>
                    </a:lnTo>
                    <a:lnTo>
                      <a:pt x="295" y="314"/>
                    </a:lnTo>
                    <a:lnTo>
                      <a:pt x="259" y="295"/>
                    </a:lnTo>
                    <a:lnTo>
                      <a:pt x="234" y="277"/>
                    </a:lnTo>
                    <a:lnTo>
                      <a:pt x="200" y="257"/>
                    </a:lnTo>
                    <a:lnTo>
                      <a:pt x="177" y="245"/>
                    </a:lnTo>
                    <a:lnTo>
                      <a:pt x="153" y="223"/>
                    </a:lnTo>
                    <a:lnTo>
                      <a:pt x="134" y="206"/>
                    </a:lnTo>
                    <a:lnTo>
                      <a:pt x="118" y="183"/>
                    </a:lnTo>
                    <a:lnTo>
                      <a:pt x="107" y="161"/>
                    </a:lnTo>
                    <a:lnTo>
                      <a:pt x="99" y="141"/>
                    </a:lnTo>
                    <a:lnTo>
                      <a:pt x="92" y="126"/>
                    </a:lnTo>
                    <a:lnTo>
                      <a:pt x="91" y="143"/>
                    </a:lnTo>
                    <a:lnTo>
                      <a:pt x="91" y="154"/>
                    </a:lnTo>
                    <a:lnTo>
                      <a:pt x="96" y="169"/>
                    </a:lnTo>
                    <a:lnTo>
                      <a:pt x="108" y="186"/>
                    </a:lnTo>
                    <a:lnTo>
                      <a:pt x="128" y="211"/>
                    </a:lnTo>
                    <a:lnTo>
                      <a:pt x="138" y="229"/>
                    </a:lnTo>
                    <a:lnTo>
                      <a:pt x="157" y="241"/>
                    </a:lnTo>
                    <a:lnTo>
                      <a:pt x="180" y="258"/>
                    </a:lnTo>
                    <a:lnTo>
                      <a:pt x="209" y="278"/>
                    </a:lnTo>
                    <a:lnTo>
                      <a:pt x="235" y="299"/>
                    </a:lnTo>
                    <a:lnTo>
                      <a:pt x="263" y="318"/>
                    </a:lnTo>
                    <a:lnTo>
                      <a:pt x="283" y="335"/>
                    </a:lnTo>
                    <a:lnTo>
                      <a:pt x="304" y="354"/>
                    </a:lnTo>
                    <a:lnTo>
                      <a:pt x="329" y="367"/>
                    </a:lnTo>
                    <a:lnTo>
                      <a:pt x="354" y="380"/>
                    </a:lnTo>
                    <a:lnTo>
                      <a:pt x="379" y="395"/>
                    </a:lnTo>
                    <a:lnTo>
                      <a:pt x="403" y="406"/>
                    </a:lnTo>
                    <a:lnTo>
                      <a:pt x="424" y="417"/>
                    </a:lnTo>
                    <a:lnTo>
                      <a:pt x="451" y="429"/>
                    </a:lnTo>
                    <a:lnTo>
                      <a:pt x="469" y="437"/>
                    </a:lnTo>
                    <a:lnTo>
                      <a:pt x="477" y="442"/>
                    </a:lnTo>
                    <a:lnTo>
                      <a:pt x="469" y="454"/>
                    </a:lnTo>
                    <a:lnTo>
                      <a:pt x="460" y="467"/>
                    </a:lnTo>
                    <a:lnTo>
                      <a:pt x="446" y="484"/>
                    </a:lnTo>
                    <a:lnTo>
                      <a:pt x="421" y="488"/>
                    </a:lnTo>
                    <a:lnTo>
                      <a:pt x="403" y="490"/>
                    </a:lnTo>
                    <a:lnTo>
                      <a:pt x="375" y="495"/>
                    </a:lnTo>
                    <a:lnTo>
                      <a:pt x="348" y="496"/>
                    </a:lnTo>
                    <a:lnTo>
                      <a:pt x="348" y="496"/>
                    </a:lnTo>
                    <a:lnTo>
                      <a:pt x="317" y="496"/>
                    </a:lnTo>
                    <a:lnTo>
                      <a:pt x="288" y="499"/>
                    </a:lnTo>
                    <a:lnTo>
                      <a:pt x="258" y="501"/>
                    </a:lnTo>
                    <a:lnTo>
                      <a:pt x="231" y="505"/>
                    </a:lnTo>
                    <a:lnTo>
                      <a:pt x="208" y="508"/>
                    </a:lnTo>
                    <a:lnTo>
                      <a:pt x="182" y="514"/>
                    </a:lnTo>
                    <a:lnTo>
                      <a:pt x="163" y="521"/>
                    </a:lnTo>
                    <a:lnTo>
                      <a:pt x="142" y="530"/>
                    </a:lnTo>
                    <a:lnTo>
                      <a:pt x="126" y="539"/>
                    </a:lnTo>
                    <a:lnTo>
                      <a:pt x="102" y="548"/>
                    </a:lnTo>
                    <a:lnTo>
                      <a:pt x="74" y="561"/>
                    </a:lnTo>
                    <a:lnTo>
                      <a:pt x="46" y="572"/>
                    </a:lnTo>
                    <a:lnTo>
                      <a:pt x="24" y="579"/>
                    </a:lnTo>
                    <a:lnTo>
                      <a:pt x="0" y="587"/>
                    </a:lnTo>
                    <a:lnTo>
                      <a:pt x="19" y="591"/>
                    </a:lnTo>
                    <a:lnTo>
                      <a:pt x="37" y="590"/>
                    </a:lnTo>
                    <a:lnTo>
                      <a:pt x="59" y="585"/>
                    </a:lnTo>
                    <a:lnTo>
                      <a:pt x="82" y="579"/>
                    </a:lnTo>
                    <a:lnTo>
                      <a:pt x="112" y="570"/>
                    </a:lnTo>
                    <a:lnTo>
                      <a:pt x="130" y="565"/>
                    </a:lnTo>
                    <a:lnTo>
                      <a:pt x="149" y="561"/>
                    </a:lnTo>
                    <a:lnTo>
                      <a:pt x="174" y="556"/>
                    </a:lnTo>
                    <a:lnTo>
                      <a:pt x="200" y="553"/>
                    </a:lnTo>
                    <a:lnTo>
                      <a:pt x="232" y="550"/>
                    </a:lnTo>
                    <a:lnTo>
                      <a:pt x="263" y="547"/>
                    </a:lnTo>
                    <a:lnTo>
                      <a:pt x="297" y="546"/>
                    </a:lnTo>
                    <a:lnTo>
                      <a:pt x="325" y="546"/>
                    </a:lnTo>
                    <a:lnTo>
                      <a:pt x="354" y="544"/>
                    </a:lnTo>
                    <a:lnTo>
                      <a:pt x="377" y="542"/>
                    </a:lnTo>
                    <a:lnTo>
                      <a:pt x="405" y="540"/>
                    </a:lnTo>
                    <a:lnTo>
                      <a:pt x="435" y="535"/>
                    </a:lnTo>
                    <a:lnTo>
                      <a:pt x="469" y="529"/>
                    </a:lnTo>
                    <a:lnTo>
                      <a:pt x="498" y="521"/>
                    </a:lnTo>
                    <a:lnTo>
                      <a:pt x="534" y="516"/>
                    </a:lnTo>
                    <a:lnTo>
                      <a:pt x="523" y="535"/>
                    </a:lnTo>
                    <a:lnTo>
                      <a:pt x="509" y="559"/>
                    </a:lnTo>
                    <a:lnTo>
                      <a:pt x="495" y="590"/>
                    </a:lnTo>
                    <a:lnTo>
                      <a:pt x="492" y="613"/>
                    </a:lnTo>
                    <a:lnTo>
                      <a:pt x="491" y="640"/>
                    </a:lnTo>
                    <a:lnTo>
                      <a:pt x="492" y="661"/>
                    </a:lnTo>
                    <a:lnTo>
                      <a:pt x="495" y="683"/>
                    </a:lnTo>
                    <a:lnTo>
                      <a:pt x="497" y="712"/>
                    </a:lnTo>
                    <a:lnTo>
                      <a:pt x="500" y="751"/>
                    </a:lnTo>
                    <a:lnTo>
                      <a:pt x="498" y="783"/>
                    </a:lnTo>
                    <a:lnTo>
                      <a:pt x="497" y="817"/>
                    </a:lnTo>
                    <a:lnTo>
                      <a:pt x="497" y="843"/>
                    </a:lnTo>
                    <a:lnTo>
                      <a:pt x="500" y="869"/>
                    </a:lnTo>
                    <a:lnTo>
                      <a:pt x="508" y="896"/>
                    </a:lnTo>
                    <a:lnTo>
                      <a:pt x="519" y="928"/>
                    </a:lnTo>
                    <a:lnTo>
                      <a:pt x="529" y="951"/>
                    </a:lnTo>
                    <a:lnTo>
                      <a:pt x="541" y="971"/>
                    </a:lnTo>
                    <a:lnTo>
                      <a:pt x="554" y="997"/>
                    </a:lnTo>
                    <a:lnTo>
                      <a:pt x="566" y="1013"/>
                    </a:lnTo>
                    <a:lnTo>
                      <a:pt x="586" y="1032"/>
                    </a:lnTo>
                    <a:lnTo>
                      <a:pt x="612" y="1049"/>
                    </a:lnTo>
                    <a:lnTo>
                      <a:pt x="633" y="1070"/>
                    </a:lnTo>
                    <a:lnTo>
                      <a:pt x="636" y="1048"/>
                    </a:lnTo>
                    <a:lnTo>
                      <a:pt x="633" y="1022"/>
                    </a:lnTo>
                    <a:lnTo>
                      <a:pt x="629" y="994"/>
                    </a:lnTo>
                    <a:lnTo>
                      <a:pt x="626" y="969"/>
                    </a:lnTo>
                    <a:lnTo>
                      <a:pt x="620" y="951"/>
                    </a:lnTo>
                    <a:lnTo>
                      <a:pt x="613" y="926"/>
                    </a:lnTo>
                    <a:lnTo>
                      <a:pt x="602" y="900"/>
                    </a:lnTo>
                    <a:lnTo>
                      <a:pt x="597" y="879"/>
                    </a:lnTo>
                    <a:lnTo>
                      <a:pt x="595" y="858"/>
                    </a:lnTo>
                    <a:lnTo>
                      <a:pt x="590" y="821"/>
                    </a:lnTo>
                    <a:lnTo>
                      <a:pt x="586" y="783"/>
                    </a:lnTo>
                    <a:lnTo>
                      <a:pt x="581" y="749"/>
                    </a:lnTo>
                    <a:lnTo>
                      <a:pt x="578" y="715"/>
                    </a:lnTo>
                    <a:lnTo>
                      <a:pt x="572" y="679"/>
                    </a:lnTo>
                    <a:lnTo>
                      <a:pt x="571" y="655"/>
                    </a:lnTo>
                    <a:lnTo>
                      <a:pt x="571" y="635"/>
                    </a:lnTo>
                    <a:lnTo>
                      <a:pt x="569" y="610"/>
                    </a:lnTo>
                    <a:lnTo>
                      <a:pt x="571" y="582"/>
                    </a:lnTo>
                    <a:lnTo>
                      <a:pt x="574" y="567"/>
                    </a:lnTo>
                    <a:lnTo>
                      <a:pt x="580" y="544"/>
                    </a:lnTo>
                    <a:lnTo>
                      <a:pt x="586" y="514"/>
                    </a:lnTo>
                    <a:lnTo>
                      <a:pt x="597" y="536"/>
                    </a:lnTo>
                    <a:lnTo>
                      <a:pt x="609" y="559"/>
                    </a:lnTo>
                    <a:lnTo>
                      <a:pt x="620" y="582"/>
                    </a:lnTo>
                    <a:lnTo>
                      <a:pt x="626" y="608"/>
                    </a:lnTo>
                    <a:lnTo>
                      <a:pt x="633" y="636"/>
                    </a:lnTo>
                    <a:lnTo>
                      <a:pt x="638" y="657"/>
                    </a:lnTo>
                    <a:lnTo>
                      <a:pt x="641" y="684"/>
                    </a:lnTo>
                    <a:lnTo>
                      <a:pt x="647" y="715"/>
                    </a:lnTo>
                    <a:lnTo>
                      <a:pt x="651" y="749"/>
                    </a:lnTo>
                    <a:lnTo>
                      <a:pt x="655" y="776"/>
                    </a:lnTo>
                    <a:lnTo>
                      <a:pt x="659" y="811"/>
                    </a:lnTo>
                    <a:lnTo>
                      <a:pt x="661" y="836"/>
                    </a:lnTo>
                    <a:lnTo>
                      <a:pt x="669" y="866"/>
                    </a:lnTo>
                    <a:lnTo>
                      <a:pt x="672" y="894"/>
                    </a:lnTo>
                    <a:lnTo>
                      <a:pt x="678" y="913"/>
                    </a:lnTo>
                    <a:lnTo>
                      <a:pt x="690" y="934"/>
                    </a:lnTo>
                    <a:lnTo>
                      <a:pt x="704" y="957"/>
                    </a:lnTo>
                    <a:lnTo>
                      <a:pt x="720" y="979"/>
                    </a:lnTo>
                    <a:lnTo>
                      <a:pt x="737" y="1000"/>
                    </a:lnTo>
                    <a:lnTo>
                      <a:pt x="750" y="1011"/>
                    </a:lnTo>
                    <a:lnTo>
                      <a:pt x="760" y="1000"/>
                    </a:lnTo>
                    <a:lnTo>
                      <a:pt x="760" y="945"/>
                    </a:lnTo>
                    <a:lnTo>
                      <a:pt x="760" y="945"/>
                    </a:lnTo>
                    <a:lnTo>
                      <a:pt x="760" y="1000"/>
                    </a:lnTo>
                    <a:lnTo>
                      <a:pt x="760" y="945"/>
                    </a:lnTo>
                    <a:lnTo>
                      <a:pt x="760" y="945"/>
                    </a:lnTo>
                    <a:lnTo>
                      <a:pt x="760" y="945"/>
                    </a:lnTo>
                    <a:lnTo>
                      <a:pt x="760" y="945"/>
                    </a:lnTo>
                    <a:lnTo>
                      <a:pt x="760" y="891"/>
                    </a:lnTo>
                    <a:lnTo>
                      <a:pt x="760" y="891"/>
                    </a:lnTo>
                    <a:lnTo>
                      <a:pt x="752" y="869"/>
                    </a:lnTo>
                    <a:lnTo>
                      <a:pt x="738" y="841"/>
                    </a:lnTo>
                    <a:lnTo>
                      <a:pt x="727" y="817"/>
                    </a:lnTo>
                    <a:lnTo>
                      <a:pt x="716" y="789"/>
                    </a:lnTo>
                    <a:lnTo>
                      <a:pt x="706" y="764"/>
                    </a:lnTo>
                    <a:lnTo>
                      <a:pt x="693" y="736"/>
                    </a:lnTo>
                    <a:lnTo>
                      <a:pt x="684" y="710"/>
                    </a:lnTo>
                    <a:lnTo>
                      <a:pt x="675" y="684"/>
                    </a:lnTo>
                    <a:lnTo>
                      <a:pt x="666" y="657"/>
                    </a:lnTo>
                    <a:lnTo>
                      <a:pt x="661" y="640"/>
                    </a:lnTo>
                    <a:lnTo>
                      <a:pt x="654" y="619"/>
                    </a:lnTo>
                    <a:lnTo>
                      <a:pt x="647" y="595"/>
                    </a:lnTo>
                    <a:lnTo>
                      <a:pt x="638" y="576"/>
                    </a:lnTo>
                    <a:lnTo>
                      <a:pt x="643" y="561"/>
                    </a:lnTo>
                    <a:lnTo>
                      <a:pt x="646" y="542"/>
                    </a:lnTo>
                    <a:lnTo>
                      <a:pt x="644" y="527"/>
                    </a:lnTo>
                    <a:lnTo>
                      <a:pt x="640" y="508"/>
                    </a:lnTo>
                    <a:lnTo>
                      <a:pt x="661" y="505"/>
                    </a:lnTo>
                    <a:lnTo>
                      <a:pt x="689" y="499"/>
                    </a:lnTo>
                    <a:lnTo>
                      <a:pt x="712" y="513"/>
                    </a:lnTo>
                    <a:lnTo>
                      <a:pt x="734" y="523"/>
                    </a:lnTo>
                    <a:lnTo>
                      <a:pt x="757" y="535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451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507"/>
                    </a:lnTo>
                    <a:lnTo>
                      <a:pt x="760" y="451"/>
                    </a:lnTo>
                    <a:lnTo>
                      <a:pt x="752" y="451"/>
                    </a:lnTo>
                    <a:lnTo>
                      <a:pt x="727" y="442"/>
                    </a:lnTo>
                    <a:lnTo>
                      <a:pt x="721" y="429"/>
                    </a:lnTo>
                    <a:lnTo>
                      <a:pt x="716" y="416"/>
                    </a:lnTo>
                    <a:lnTo>
                      <a:pt x="711" y="402"/>
                    </a:lnTo>
                    <a:lnTo>
                      <a:pt x="712" y="397"/>
                    </a:lnTo>
                    <a:lnTo>
                      <a:pt x="727" y="380"/>
                    </a:lnTo>
                    <a:lnTo>
                      <a:pt x="749" y="362"/>
                    </a:lnTo>
                    <a:lnTo>
                      <a:pt x="767" y="344"/>
                    </a:lnTo>
                    <a:lnTo>
                      <a:pt x="760" y="342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63" y="284"/>
                    </a:lnTo>
                    <a:lnTo>
                      <a:pt x="734" y="303"/>
                    </a:lnTo>
                    <a:lnTo>
                      <a:pt x="711" y="322"/>
                    </a:lnTo>
                    <a:lnTo>
                      <a:pt x="696" y="335"/>
                    </a:lnTo>
                    <a:lnTo>
                      <a:pt x="684" y="352"/>
                    </a:lnTo>
                    <a:lnTo>
                      <a:pt x="664" y="376"/>
                    </a:lnTo>
                    <a:lnTo>
                      <a:pt x="649" y="395"/>
                    </a:lnTo>
                    <a:lnTo>
                      <a:pt x="633" y="412"/>
                    </a:lnTo>
                    <a:lnTo>
                      <a:pt x="613" y="433"/>
                    </a:lnTo>
                    <a:lnTo>
                      <a:pt x="604" y="425"/>
                    </a:lnTo>
                    <a:lnTo>
                      <a:pt x="595" y="408"/>
                    </a:lnTo>
                    <a:lnTo>
                      <a:pt x="586" y="395"/>
                    </a:lnTo>
                    <a:lnTo>
                      <a:pt x="591" y="380"/>
                    </a:lnTo>
                    <a:lnTo>
                      <a:pt x="604" y="359"/>
                    </a:lnTo>
                    <a:lnTo>
                      <a:pt x="618" y="337"/>
                    </a:lnTo>
                    <a:lnTo>
                      <a:pt x="633" y="317"/>
                    </a:lnTo>
                    <a:lnTo>
                      <a:pt x="649" y="299"/>
                    </a:lnTo>
                    <a:lnTo>
                      <a:pt x="674" y="274"/>
                    </a:lnTo>
                    <a:lnTo>
                      <a:pt x="696" y="250"/>
                    </a:lnTo>
                    <a:lnTo>
                      <a:pt x="715" y="231"/>
                    </a:lnTo>
                    <a:lnTo>
                      <a:pt x="731" y="214"/>
                    </a:lnTo>
                    <a:lnTo>
                      <a:pt x="749" y="194"/>
                    </a:lnTo>
                    <a:lnTo>
                      <a:pt x="760" y="178"/>
                    </a:lnTo>
                    <a:lnTo>
                      <a:pt x="760" y="178"/>
                    </a:lnTo>
                    <a:lnTo>
                      <a:pt x="760" y="178"/>
                    </a:lnTo>
                    <a:lnTo>
                      <a:pt x="760" y="178"/>
                    </a:lnTo>
                    <a:lnTo>
                      <a:pt x="760" y="122"/>
                    </a:lnTo>
                    <a:lnTo>
                      <a:pt x="760" y="178"/>
                    </a:lnTo>
                    <a:lnTo>
                      <a:pt x="760" y="178"/>
                    </a:lnTo>
                    <a:lnTo>
                      <a:pt x="760" y="178"/>
                    </a:lnTo>
                    <a:lnTo>
                      <a:pt x="760" y="122"/>
                    </a:lnTo>
                    <a:lnTo>
                      <a:pt x="760" y="122"/>
                    </a:lnTo>
                    <a:lnTo>
                      <a:pt x="760" y="148"/>
                    </a:lnTo>
                    <a:lnTo>
                      <a:pt x="760" y="132"/>
                    </a:lnTo>
                    <a:lnTo>
                      <a:pt x="753" y="152"/>
                    </a:lnTo>
                    <a:lnTo>
                      <a:pt x="732" y="173"/>
                    </a:lnTo>
                    <a:lnTo>
                      <a:pt x="716" y="194"/>
                    </a:lnTo>
                    <a:lnTo>
                      <a:pt x="693" y="222"/>
                    </a:lnTo>
                    <a:lnTo>
                      <a:pt x="678" y="239"/>
                    </a:lnTo>
                    <a:lnTo>
                      <a:pt x="659" y="261"/>
                    </a:lnTo>
                    <a:lnTo>
                      <a:pt x="641" y="293"/>
                    </a:lnTo>
                    <a:lnTo>
                      <a:pt x="625" y="316"/>
                    </a:lnTo>
                    <a:lnTo>
                      <a:pt x="610" y="340"/>
                    </a:lnTo>
                    <a:lnTo>
                      <a:pt x="589" y="380"/>
                    </a:lnTo>
                    <a:lnTo>
                      <a:pt x="580" y="402"/>
                    </a:lnTo>
                    <a:lnTo>
                      <a:pt x="575" y="416"/>
                    </a:lnTo>
                    <a:lnTo>
                      <a:pt x="564" y="395"/>
                    </a:lnTo>
                    <a:lnTo>
                      <a:pt x="549" y="371"/>
                    </a:lnTo>
                    <a:lnTo>
                      <a:pt x="532" y="348"/>
                    </a:lnTo>
                    <a:lnTo>
                      <a:pt x="519" y="325"/>
                    </a:lnTo>
                    <a:lnTo>
                      <a:pt x="506" y="303"/>
                    </a:lnTo>
                    <a:lnTo>
                      <a:pt x="492" y="284"/>
                    </a:lnTo>
                    <a:lnTo>
                      <a:pt x="477" y="265"/>
                    </a:lnTo>
                    <a:lnTo>
                      <a:pt x="458" y="240"/>
                    </a:lnTo>
                    <a:lnTo>
                      <a:pt x="437" y="216"/>
                    </a:lnTo>
                    <a:lnTo>
                      <a:pt x="418" y="188"/>
                    </a:lnTo>
                    <a:lnTo>
                      <a:pt x="398" y="160"/>
                    </a:lnTo>
                    <a:lnTo>
                      <a:pt x="383" y="137"/>
                    </a:lnTo>
                    <a:lnTo>
                      <a:pt x="364" y="109"/>
                    </a:lnTo>
                    <a:lnTo>
                      <a:pt x="349" y="90"/>
                    </a:lnTo>
                    <a:lnTo>
                      <a:pt x="330" y="72"/>
                    </a:lnTo>
                    <a:lnTo>
                      <a:pt x="314" y="58"/>
                    </a:lnTo>
                    <a:lnTo>
                      <a:pt x="300" y="41"/>
                    </a:lnTo>
                    <a:lnTo>
                      <a:pt x="286" y="18"/>
                    </a:lnTo>
                    <a:lnTo>
                      <a:pt x="274" y="0"/>
                    </a:lnTo>
                    <a:lnTo>
                      <a:pt x="277" y="15"/>
                    </a:lnTo>
                    <a:lnTo>
                      <a:pt x="280" y="37"/>
                    </a:lnTo>
                    <a:lnTo>
                      <a:pt x="283" y="60"/>
                    </a:lnTo>
                    <a:lnTo>
                      <a:pt x="294" y="81"/>
                    </a:lnTo>
                    <a:lnTo>
                      <a:pt x="304" y="101"/>
                    </a:lnTo>
                    <a:lnTo>
                      <a:pt x="322" y="131"/>
                    </a:lnTo>
                    <a:lnTo>
                      <a:pt x="335" y="156"/>
                    </a:lnTo>
                    <a:lnTo>
                      <a:pt x="352" y="186"/>
                    </a:lnTo>
                    <a:lnTo>
                      <a:pt x="369" y="211"/>
                    </a:lnTo>
                    <a:lnTo>
                      <a:pt x="389" y="240"/>
                    </a:lnTo>
                    <a:lnTo>
                      <a:pt x="405" y="261"/>
                    </a:lnTo>
                  </a:path>
                </a:pathLst>
              </a:custGeom>
              <a:solidFill>
                <a:srgbClr val="037C03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524000"/>
            <a:ext cx="7772400" cy="1143000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0480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3110" name="Rectangle 3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A397574-58B0-4D5D-A0BE-884A21128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F4D59-4C78-4DE2-9385-E58CF2A63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40005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0005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70988-FFCD-4EB8-B0B2-D46CCF505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46C82-EE9C-43CE-866D-323D7385D1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3BC8C-8840-4043-BC30-1E16382E8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790700"/>
            <a:ext cx="3810000" cy="4095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90700"/>
            <a:ext cx="3810000" cy="4095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5B27E-A5B4-4EFB-A717-5A8058180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62229-D1E6-4BDC-B60E-24C3579FB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86E6A-AF07-44D9-996F-BAE669BEE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2A04E-E419-4282-BB25-BC47A48E5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D6158-8556-477E-810A-E41E19229B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6C749-7A0D-4315-BE59-7FD22859A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4206875"/>
            <a:ext cx="9166225" cy="2640013"/>
            <a:chOff x="0" y="2650"/>
            <a:chExt cx="5774" cy="1663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3900"/>
              <a:ext cx="5774" cy="4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052" name="Group 4"/>
            <p:cNvGrpSpPr>
              <a:grpSpLocks/>
            </p:cNvGrpSpPr>
            <p:nvPr/>
          </p:nvGrpSpPr>
          <p:grpSpPr bwMode="auto">
            <a:xfrm>
              <a:off x="0" y="2650"/>
              <a:ext cx="1075" cy="1655"/>
              <a:chOff x="0" y="2650"/>
              <a:chExt cx="1075" cy="1655"/>
            </a:xfrm>
          </p:grpSpPr>
          <p:sp>
            <p:nvSpPr>
              <p:cNvPr id="2053" name="Freeform 5"/>
              <p:cNvSpPr>
                <a:spLocks/>
              </p:cNvSpPr>
              <p:nvPr/>
            </p:nvSpPr>
            <p:spPr bwMode="auto">
              <a:xfrm>
                <a:off x="103" y="3197"/>
                <a:ext cx="161" cy="1108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24" y="481"/>
                  </a:cxn>
                  <a:cxn ang="0">
                    <a:pos x="48" y="790"/>
                  </a:cxn>
                  <a:cxn ang="0">
                    <a:pos x="65" y="1018"/>
                  </a:cxn>
                  <a:cxn ang="0">
                    <a:pos x="60" y="1107"/>
                  </a:cxn>
                  <a:cxn ang="0">
                    <a:pos x="94" y="1107"/>
                  </a:cxn>
                  <a:cxn ang="0">
                    <a:pos x="106" y="975"/>
                  </a:cxn>
                  <a:cxn ang="0">
                    <a:pos x="112" y="775"/>
                  </a:cxn>
                  <a:cxn ang="0">
                    <a:pos x="124" y="588"/>
                  </a:cxn>
                  <a:cxn ang="0">
                    <a:pos x="131" y="447"/>
                  </a:cxn>
                  <a:cxn ang="0">
                    <a:pos x="144" y="242"/>
                  </a:cxn>
                  <a:cxn ang="0">
                    <a:pos x="160" y="66"/>
                  </a:cxn>
                  <a:cxn ang="0">
                    <a:pos x="150" y="21"/>
                  </a:cxn>
                  <a:cxn ang="0">
                    <a:pos x="133" y="0"/>
                  </a:cxn>
                  <a:cxn ang="0">
                    <a:pos x="114" y="217"/>
                  </a:cxn>
                  <a:cxn ang="0">
                    <a:pos x="98" y="401"/>
                  </a:cxn>
                  <a:cxn ang="0">
                    <a:pos x="92" y="545"/>
                  </a:cxn>
                  <a:cxn ang="0">
                    <a:pos x="87" y="697"/>
                  </a:cxn>
                  <a:cxn ang="0">
                    <a:pos x="73" y="849"/>
                  </a:cxn>
                  <a:cxn ang="0">
                    <a:pos x="54" y="585"/>
                  </a:cxn>
                  <a:cxn ang="0">
                    <a:pos x="32" y="335"/>
                  </a:cxn>
                  <a:cxn ang="0">
                    <a:pos x="0" y="98"/>
                  </a:cxn>
                </a:cxnLst>
                <a:rect l="0" t="0" r="r" b="b"/>
                <a:pathLst>
                  <a:path w="161" h="1108">
                    <a:moveTo>
                      <a:pt x="0" y="98"/>
                    </a:moveTo>
                    <a:lnTo>
                      <a:pt x="24" y="481"/>
                    </a:lnTo>
                    <a:lnTo>
                      <a:pt x="48" y="790"/>
                    </a:lnTo>
                    <a:lnTo>
                      <a:pt x="65" y="1018"/>
                    </a:lnTo>
                    <a:lnTo>
                      <a:pt x="60" y="1107"/>
                    </a:lnTo>
                    <a:lnTo>
                      <a:pt x="94" y="1107"/>
                    </a:lnTo>
                    <a:lnTo>
                      <a:pt x="106" y="975"/>
                    </a:lnTo>
                    <a:lnTo>
                      <a:pt x="112" y="775"/>
                    </a:lnTo>
                    <a:lnTo>
                      <a:pt x="124" y="588"/>
                    </a:lnTo>
                    <a:lnTo>
                      <a:pt x="131" y="447"/>
                    </a:lnTo>
                    <a:lnTo>
                      <a:pt x="144" y="242"/>
                    </a:lnTo>
                    <a:lnTo>
                      <a:pt x="160" y="66"/>
                    </a:lnTo>
                    <a:lnTo>
                      <a:pt x="150" y="21"/>
                    </a:lnTo>
                    <a:lnTo>
                      <a:pt x="133" y="0"/>
                    </a:lnTo>
                    <a:lnTo>
                      <a:pt x="114" y="217"/>
                    </a:lnTo>
                    <a:lnTo>
                      <a:pt x="98" y="401"/>
                    </a:lnTo>
                    <a:lnTo>
                      <a:pt x="92" y="545"/>
                    </a:lnTo>
                    <a:lnTo>
                      <a:pt x="87" y="697"/>
                    </a:lnTo>
                    <a:lnTo>
                      <a:pt x="73" y="849"/>
                    </a:lnTo>
                    <a:lnTo>
                      <a:pt x="54" y="585"/>
                    </a:lnTo>
                    <a:lnTo>
                      <a:pt x="32" y="335"/>
                    </a:lnTo>
                    <a:lnTo>
                      <a:pt x="0" y="98"/>
                    </a:lnTo>
                  </a:path>
                </a:pathLst>
              </a:custGeom>
              <a:solidFill>
                <a:srgbClr val="3C0023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4" name="Freeform 6"/>
              <p:cNvSpPr>
                <a:spLocks/>
              </p:cNvSpPr>
              <p:nvPr/>
            </p:nvSpPr>
            <p:spPr bwMode="auto">
              <a:xfrm>
                <a:off x="223" y="3649"/>
                <a:ext cx="258" cy="622"/>
              </a:xfrm>
              <a:custGeom>
                <a:avLst/>
                <a:gdLst/>
                <a:ahLst/>
                <a:cxnLst>
                  <a:cxn ang="0">
                    <a:pos x="0" y="289"/>
                  </a:cxn>
                  <a:cxn ang="0">
                    <a:pos x="22" y="415"/>
                  </a:cxn>
                  <a:cxn ang="0">
                    <a:pos x="44" y="517"/>
                  </a:cxn>
                  <a:cxn ang="0">
                    <a:pos x="58" y="591"/>
                  </a:cxn>
                  <a:cxn ang="0">
                    <a:pos x="54" y="621"/>
                  </a:cxn>
                  <a:cxn ang="0">
                    <a:pos x="85" y="621"/>
                  </a:cxn>
                  <a:cxn ang="0">
                    <a:pos x="95" y="578"/>
                  </a:cxn>
                  <a:cxn ang="0">
                    <a:pos x="99" y="512"/>
                  </a:cxn>
                  <a:cxn ang="0">
                    <a:pos x="112" y="450"/>
                  </a:cxn>
                  <a:cxn ang="0">
                    <a:pos x="117" y="404"/>
                  </a:cxn>
                  <a:cxn ang="0">
                    <a:pos x="129" y="337"/>
                  </a:cxn>
                  <a:cxn ang="0">
                    <a:pos x="143" y="279"/>
                  </a:cxn>
                  <a:cxn ang="0">
                    <a:pos x="155" y="228"/>
                  </a:cxn>
                  <a:cxn ang="0">
                    <a:pos x="167" y="173"/>
                  </a:cxn>
                  <a:cxn ang="0">
                    <a:pos x="187" y="118"/>
                  </a:cxn>
                  <a:cxn ang="0">
                    <a:pos x="209" y="72"/>
                  </a:cxn>
                  <a:cxn ang="0">
                    <a:pos x="245" y="28"/>
                  </a:cxn>
                  <a:cxn ang="0">
                    <a:pos x="257" y="10"/>
                  </a:cxn>
                  <a:cxn ang="0">
                    <a:pos x="242" y="0"/>
                  </a:cxn>
                  <a:cxn ang="0">
                    <a:pos x="219" y="18"/>
                  </a:cxn>
                  <a:cxn ang="0">
                    <a:pos x="187" y="60"/>
                  </a:cxn>
                  <a:cxn ang="0">
                    <a:pos x="163" y="102"/>
                  </a:cxn>
                  <a:cxn ang="0">
                    <a:pos x="143" y="146"/>
                  </a:cxn>
                  <a:cxn ang="0">
                    <a:pos x="131" y="203"/>
                  </a:cxn>
                  <a:cxn ang="0">
                    <a:pos x="119" y="257"/>
                  </a:cxn>
                  <a:cxn ang="0">
                    <a:pos x="102" y="329"/>
                  </a:cxn>
                  <a:cxn ang="0">
                    <a:pos x="87" y="389"/>
                  </a:cxn>
                  <a:cxn ang="0">
                    <a:pos x="82" y="436"/>
                  </a:cxn>
                  <a:cxn ang="0">
                    <a:pos x="78" y="486"/>
                  </a:cxn>
                  <a:cxn ang="0">
                    <a:pos x="66" y="536"/>
                  </a:cxn>
                  <a:cxn ang="0">
                    <a:pos x="48" y="449"/>
                  </a:cxn>
                  <a:cxn ang="0">
                    <a:pos x="29" y="367"/>
                  </a:cxn>
                  <a:cxn ang="0">
                    <a:pos x="0" y="289"/>
                  </a:cxn>
                </a:cxnLst>
                <a:rect l="0" t="0" r="r" b="b"/>
                <a:pathLst>
                  <a:path w="258" h="622">
                    <a:moveTo>
                      <a:pt x="0" y="289"/>
                    </a:moveTo>
                    <a:lnTo>
                      <a:pt x="22" y="415"/>
                    </a:lnTo>
                    <a:lnTo>
                      <a:pt x="44" y="517"/>
                    </a:lnTo>
                    <a:lnTo>
                      <a:pt x="58" y="591"/>
                    </a:lnTo>
                    <a:lnTo>
                      <a:pt x="54" y="621"/>
                    </a:lnTo>
                    <a:lnTo>
                      <a:pt x="85" y="621"/>
                    </a:lnTo>
                    <a:lnTo>
                      <a:pt x="95" y="578"/>
                    </a:lnTo>
                    <a:lnTo>
                      <a:pt x="99" y="512"/>
                    </a:lnTo>
                    <a:lnTo>
                      <a:pt x="112" y="450"/>
                    </a:lnTo>
                    <a:lnTo>
                      <a:pt x="117" y="404"/>
                    </a:lnTo>
                    <a:lnTo>
                      <a:pt x="129" y="337"/>
                    </a:lnTo>
                    <a:lnTo>
                      <a:pt x="143" y="279"/>
                    </a:lnTo>
                    <a:lnTo>
                      <a:pt x="155" y="228"/>
                    </a:lnTo>
                    <a:lnTo>
                      <a:pt x="167" y="173"/>
                    </a:lnTo>
                    <a:lnTo>
                      <a:pt x="187" y="118"/>
                    </a:lnTo>
                    <a:lnTo>
                      <a:pt x="209" y="72"/>
                    </a:lnTo>
                    <a:lnTo>
                      <a:pt x="245" y="28"/>
                    </a:lnTo>
                    <a:lnTo>
                      <a:pt x="257" y="10"/>
                    </a:lnTo>
                    <a:lnTo>
                      <a:pt x="242" y="0"/>
                    </a:lnTo>
                    <a:lnTo>
                      <a:pt x="219" y="18"/>
                    </a:lnTo>
                    <a:lnTo>
                      <a:pt x="187" y="60"/>
                    </a:lnTo>
                    <a:lnTo>
                      <a:pt x="163" y="102"/>
                    </a:lnTo>
                    <a:lnTo>
                      <a:pt x="143" y="146"/>
                    </a:lnTo>
                    <a:lnTo>
                      <a:pt x="131" y="203"/>
                    </a:lnTo>
                    <a:lnTo>
                      <a:pt x="119" y="257"/>
                    </a:lnTo>
                    <a:lnTo>
                      <a:pt x="102" y="329"/>
                    </a:lnTo>
                    <a:lnTo>
                      <a:pt x="87" y="389"/>
                    </a:lnTo>
                    <a:lnTo>
                      <a:pt x="82" y="436"/>
                    </a:lnTo>
                    <a:lnTo>
                      <a:pt x="78" y="486"/>
                    </a:lnTo>
                    <a:lnTo>
                      <a:pt x="66" y="536"/>
                    </a:lnTo>
                    <a:lnTo>
                      <a:pt x="48" y="449"/>
                    </a:lnTo>
                    <a:lnTo>
                      <a:pt x="29" y="367"/>
                    </a:lnTo>
                    <a:lnTo>
                      <a:pt x="0" y="289"/>
                    </a:lnTo>
                  </a:path>
                </a:pathLst>
              </a:custGeom>
              <a:solidFill>
                <a:srgbClr val="3C0023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5" name="Freeform 7"/>
              <p:cNvSpPr>
                <a:spLocks/>
              </p:cNvSpPr>
              <p:nvPr/>
            </p:nvSpPr>
            <p:spPr bwMode="auto">
              <a:xfrm>
                <a:off x="0" y="3038"/>
                <a:ext cx="565" cy="695"/>
              </a:xfrm>
              <a:custGeom>
                <a:avLst/>
                <a:gdLst/>
                <a:ahLst/>
                <a:cxnLst>
                  <a:cxn ang="0">
                    <a:pos x="229" y="219"/>
                  </a:cxn>
                  <a:cxn ang="0">
                    <a:pos x="247" y="241"/>
                  </a:cxn>
                  <a:cxn ang="0">
                    <a:pos x="347" y="204"/>
                  </a:cxn>
                  <a:cxn ang="0">
                    <a:pos x="451" y="145"/>
                  </a:cxn>
                  <a:cxn ang="0">
                    <a:pos x="496" y="82"/>
                  </a:cxn>
                  <a:cxn ang="0">
                    <a:pos x="470" y="137"/>
                  </a:cxn>
                  <a:cxn ang="0">
                    <a:pos x="391" y="194"/>
                  </a:cxn>
                  <a:cxn ang="0">
                    <a:pos x="304" y="247"/>
                  </a:cxn>
                  <a:cxn ang="0">
                    <a:pos x="219" y="284"/>
                  </a:cxn>
                  <a:cxn ang="0">
                    <a:pos x="254" y="317"/>
                  </a:cxn>
                  <a:cxn ang="0">
                    <a:pos x="331" y="322"/>
                  </a:cxn>
                  <a:cxn ang="0">
                    <a:pos x="430" y="334"/>
                  </a:cxn>
                  <a:cxn ang="0">
                    <a:pos x="509" y="364"/>
                  </a:cxn>
                  <a:cxn ang="0">
                    <a:pos x="536" y="383"/>
                  </a:cxn>
                  <a:cxn ang="0">
                    <a:pos x="454" y="364"/>
                  </a:cxn>
                  <a:cxn ang="0">
                    <a:pos x="345" y="354"/>
                  </a:cxn>
                  <a:cxn ang="0">
                    <a:pos x="244" y="347"/>
                  </a:cxn>
                  <a:cxn ang="0">
                    <a:pos x="189" y="363"/>
                  </a:cxn>
                  <a:cxn ang="0">
                    <a:pos x="200" y="443"/>
                  </a:cxn>
                  <a:cxn ang="0">
                    <a:pos x="198" y="547"/>
                  </a:cxn>
                  <a:cxn ang="0">
                    <a:pos x="166" y="630"/>
                  </a:cxn>
                  <a:cxn ang="0">
                    <a:pos x="98" y="694"/>
                  </a:cxn>
                  <a:cxn ang="0">
                    <a:pos x="108" y="617"/>
                  </a:cxn>
                  <a:cxn ang="0">
                    <a:pos x="130" y="533"/>
                  </a:cxn>
                  <a:cxn ang="0">
                    <a:pos x="144" y="425"/>
                  </a:cxn>
                  <a:cxn ang="0">
                    <a:pos x="137" y="353"/>
                  </a:cxn>
                  <a:cxn ang="0">
                    <a:pos x="103" y="395"/>
                  </a:cxn>
                  <a:cxn ang="0">
                    <a:pos x="85" y="486"/>
                  </a:cxn>
                  <a:cxn ang="0">
                    <a:pos x="69" y="580"/>
                  </a:cxn>
                  <a:cxn ang="0">
                    <a:pos x="22" y="649"/>
                  </a:cxn>
                  <a:cxn ang="0">
                    <a:pos x="5" y="649"/>
                  </a:cxn>
                  <a:cxn ang="0">
                    <a:pos x="5" y="578"/>
                  </a:cxn>
                  <a:cxn ang="0">
                    <a:pos x="37" y="512"/>
                  </a:cxn>
                  <a:cxn ang="0">
                    <a:pos x="74" y="427"/>
                  </a:cxn>
                  <a:cxn ang="0">
                    <a:pos x="91" y="364"/>
                  </a:cxn>
                  <a:cxn ang="0">
                    <a:pos x="57" y="324"/>
                  </a:cxn>
                  <a:cxn ang="0">
                    <a:pos x="5" y="329"/>
                  </a:cxn>
                  <a:cxn ang="0">
                    <a:pos x="5" y="329"/>
                  </a:cxn>
                  <a:cxn ang="0">
                    <a:pos x="5" y="329"/>
                  </a:cxn>
                  <a:cxn ang="0">
                    <a:pos x="5" y="329"/>
                  </a:cxn>
                  <a:cxn ang="0">
                    <a:pos x="5" y="329"/>
                  </a:cxn>
                  <a:cxn ang="0">
                    <a:pos x="5" y="329"/>
                  </a:cxn>
                  <a:cxn ang="0">
                    <a:pos x="29" y="287"/>
                  </a:cxn>
                  <a:cxn ang="0">
                    <a:pos x="29" y="247"/>
                  </a:cxn>
                  <a:cxn ang="0">
                    <a:pos x="5" y="187"/>
                  </a:cxn>
                  <a:cxn ang="0">
                    <a:pos x="5" y="187"/>
                  </a:cxn>
                  <a:cxn ang="0">
                    <a:pos x="5" y="187"/>
                  </a:cxn>
                  <a:cxn ang="0">
                    <a:pos x="5" y="187"/>
                  </a:cxn>
                  <a:cxn ang="0">
                    <a:pos x="52" y="218"/>
                  </a:cxn>
                  <a:cxn ang="0">
                    <a:pos x="113" y="281"/>
                  </a:cxn>
                  <a:cxn ang="0">
                    <a:pos x="119" y="233"/>
                  </a:cxn>
                  <a:cxn ang="0">
                    <a:pos x="52" y="162"/>
                  </a:cxn>
                  <a:cxn ang="0">
                    <a:pos x="5" y="116"/>
                  </a:cxn>
                  <a:cxn ang="0">
                    <a:pos x="5" y="116"/>
                  </a:cxn>
                  <a:cxn ang="0">
                    <a:pos x="5" y="86"/>
                  </a:cxn>
                  <a:cxn ang="0">
                    <a:pos x="65" y="155"/>
                  </a:cxn>
                  <a:cxn ang="0">
                    <a:pos x="131" y="247"/>
                  </a:cxn>
                  <a:cxn ang="0">
                    <a:pos x="172" y="226"/>
                  </a:cxn>
                  <a:cxn ang="0">
                    <a:pos x="227" y="156"/>
                  </a:cxn>
                  <a:cxn ang="0">
                    <a:pos x="296" y="71"/>
                  </a:cxn>
                  <a:cxn ang="0">
                    <a:pos x="353" y="12"/>
                  </a:cxn>
                  <a:cxn ang="0">
                    <a:pos x="348" y="53"/>
                  </a:cxn>
                  <a:cxn ang="0">
                    <a:pos x="292" y="137"/>
                  </a:cxn>
                </a:cxnLst>
                <a:rect l="0" t="0" r="r" b="b"/>
                <a:pathLst>
                  <a:path w="565" h="695">
                    <a:moveTo>
                      <a:pt x="266" y="170"/>
                    </a:moveTo>
                    <a:lnTo>
                      <a:pt x="255" y="181"/>
                    </a:lnTo>
                    <a:lnTo>
                      <a:pt x="246" y="193"/>
                    </a:lnTo>
                    <a:lnTo>
                      <a:pt x="238" y="205"/>
                    </a:lnTo>
                    <a:lnTo>
                      <a:pt x="229" y="219"/>
                    </a:lnTo>
                    <a:lnTo>
                      <a:pt x="222" y="231"/>
                    </a:lnTo>
                    <a:lnTo>
                      <a:pt x="219" y="243"/>
                    </a:lnTo>
                    <a:lnTo>
                      <a:pt x="214" y="253"/>
                    </a:lnTo>
                    <a:lnTo>
                      <a:pt x="228" y="247"/>
                    </a:lnTo>
                    <a:lnTo>
                      <a:pt x="247" y="241"/>
                    </a:lnTo>
                    <a:lnTo>
                      <a:pt x="267" y="234"/>
                    </a:lnTo>
                    <a:lnTo>
                      <a:pt x="287" y="227"/>
                    </a:lnTo>
                    <a:lnTo>
                      <a:pt x="308" y="221"/>
                    </a:lnTo>
                    <a:lnTo>
                      <a:pt x="329" y="213"/>
                    </a:lnTo>
                    <a:lnTo>
                      <a:pt x="347" y="204"/>
                    </a:lnTo>
                    <a:lnTo>
                      <a:pt x="373" y="192"/>
                    </a:lnTo>
                    <a:lnTo>
                      <a:pt x="392" y="180"/>
                    </a:lnTo>
                    <a:lnTo>
                      <a:pt x="417" y="167"/>
                    </a:lnTo>
                    <a:lnTo>
                      <a:pt x="434" y="159"/>
                    </a:lnTo>
                    <a:lnTo>
                      <a:pt x="451" y="145"/>
                    </a:lnTo>
                    <a:lnTo>
                      <a:pt x="465" y="134"/>
                    </a:lnTo>
                    <a:lnTo>
                      <a:pt x="477" y="119"/>
                    </a:lnTo>
                    <a:lnTo>
                      <a:pt x="485" y="105"/>
                    </a:lnTo>
                    <a:lnTo>
                      <a:pt x="491" y="92"/>
                    </a:lnTo>
                    <a:lnTo>
                      <a:pt x="496" y="82"/>
                    </a:lnTo>
                    <a:lnTo>
                      <a:pt x="497" y="93"/>
                    </a:lnTo>
                    <a:lnTo>
                      <a:pt x="497" y="100"/>
                    </a:lnTo>
                    <a:lnTo>
                      <a:pt x="493" y="110"/>
                    </a:lnTo>
                    <a:lnTo>
                      <a:pt x="484" y="121"/>
                    </a:lnTo>
                    <a:lnTo>
                      <a:pt x="470" y="137"/>
                    </a:lnTo>
                    <a:lnTo>
                      <a:pt x="462" y="149"/>
                    </a:lnTo>
                    <a:lnTo>
                      <a:pt x="448" y="157"/>
                    </a:lnTo>
                    <a:lnTo>
                      <a:pt x="431" y="168"/>
                    </a:lnTo>
                    <a:lnTo>
                      <a:pt x="410" y="181"/>
                    </a:lnTo>
                    <a:lnTo>
                      <a:pt x="391" y="194"/>
                    </a:lnTo>
                    <a:lnTo>
                      <a:pt x="370" y="207"/>
                    </a:lnTo>
                    <a:lnTo>
                      <a:pt x="356" y="218"/>
                    </a:lnTo>
                    <a:lnTo>
                      <a:pt x="340" y="230"/>
                    </a:lnTo>
                    <a:lnTo>
                      <a:pt x="322" y="238"/>
                    </a:lnTo>
                    <a:lnTo>
                      <a:pt x="304" y="247"/>
                    </a:lnTo>
                    <a:lnTo>
                      <a:pt x="285" y="256"/>
                    </a:lnTo>
                    <a:lnTo>
                      <a:pt x="267" y="264"/>
                    </a:lnTo>
                    <a:lnTo>
                      <a:pt x="252" y="271"/>
                    </a:lnTo>
                    <a:lnTo>
                      <a:pt x="232" y="279"/>
                    </a:lnTo>
                    <a:lnTo>
                      <a:pt x="219" y="284"/>
                    </a:lnTo>
                    <a:lnTo>
                      <a:pt x="213" y="287"/>
                    </a:lnTo>
                    <a:lnTo>
                      <a:pt x="219" y="295"/>
                    </a:lnTo>
                    <a:lnTo>
                      <a:pt x="226" y="303"/>
                    </a:lnTo>
                    <a:lnTo>
                      <a:pt x="236" y="314"/>
                    </a:lnTo>
                    <a:lnTo>
                      <a:pt x="254" y="317"/>
                    </a:lnTo>
                    <a:lnTo>
                      <a:pt x="267" y="318"/>
                    </a:lnTo>
                    <a:lnTo>
                      <a:pt x="288" y="321"/>
                    </a:lnTo>
                    <a:lnTo>
                      <a:pt x="308" y="322"/>
                    </a:lnTo>
                    <a:lnTo>
                      <a:pt x="308" y="322"/>
                    </a:lnTo>
                    <a:lnTo>
                      <a:pt x="331" y="322"/>
                    </a:lnTo>
                    <a:lnTo>
                      <a:pt x="352" y="324"/>
                    </a:lnTo>
                    <a:lnTo>
                      <a:pt x="374" y="325"/>
                    </a:lnTo>
                    <a:lnTo>
                      <a:pt x="394" y="328"/>
                    </a:lnTo>
                    <a:lnTo>
                      <a:pt x="411" y="330"/>
                    </a:lnTo>
                    <a:lnTo>
                      <a:pt x="430" y="334"/>
                    </a:lnTo>
                    <a:lnTo>
                      <a:pt x="444" y="338"/>
                    </a:lnTo>
                    <a:lnTo>
                      <a:pt x="459" y="344"/>
                    </a:lnTo>
                    <a:lnTo>
                      <a:pt x="471" y="350"/>
                    </a:lnTo>
                    <a:lnTo>
                      <a:pt x="489" y="356"/>
                    </a:lnTo>
                    <a:lnTo>
                      <a:pt x="509" y="364"/>
                    </a:lnTo>
                    <a:lnTo>
                      <a:pt x="530" y="371"/>
                    </a:lnTo>
                    <a:lnTo>
                      <a:pt x="546" y="376"/>
                    </a:lnTo>
                    <a:lnTo>
                      <a:pt x="564" y="381"/>
                    </a:lnTo>
                    <a:lnTo>
                      <a:pt x="550" y="384"/>
                    </a:lnTo>
                    <a:lnTo>
                      <a:pt x="536" y="383"/>
                    </a:lnTo>
                    <a:lnTo>
                      <a:pt x="520" y="380"/>
                    </a:lnTo>
                    <a:lnTo>
                      <a:pt x="504" y="376"/>
                    </a:lnTo>
                    <a:lnTo>
                      <a:pt x="481" y="370"/>
                    </a:lnTo>
                    <a:lnTo>
                      <a:pt x="468" y="367"/>
                    </a:lnTo>
                    <a:lnTo>
                      <a:pt x="454" y="364"/>
                    </a:lnTo>
                    <a:lnTo>
                      <a:pt x="436" y="361"/>
                    </a:lnTo>
                    <a:lnTo>
                      <a:pt x="416" y="359"/>
                    </a:lnTo>
                    <a:lnTo>
                      <a:pt x="393" y="357"/>
                    </a:lnTo>
                    <a:lnTo>
                      <a:pt x="370" y="355"/>
                    </a:lnTo>
                    <a:lnTo>
                      <a:pt x="345" y="354"/>
                    </a:lnTo>
                    <a:lnTo>
                      <a:pt x="325" y="354"/>
                    </a:lnTo>
                    <a:lnTo>
                      <a:pt x="303" y="353"/>
                    </a:lnTo>
                    <a:lnTo>
                      <a:pt x="286" y="352"/>
                    </a:lnTo>
                    <a:lnTo>
                      <a:pt x="266" y="351"/>
                    </a:lnTo>
                    <a:lnTo>
                      <a:pt x="244" y="347"/>
                    </a:lnTo>
                    <a:lnTo>
                      <a:pt x="219" y="343"/>
                    </a:lnTo>
                    <a:lnTo>
                      <a:pt x="197" y="338"/>
                    </a:lnTo>
                    <a:lnTo>
                      <a:pt x="171" y="335"/>
                    </a:lnTo>
                    <a:lnTo>
                      <a:pt x="179" y="347"/>
                    </a:lnTo>
                    <a:lnTo>
                      <a:pt x="189" y="363"/>
                    </a:lnTo>
                    <a:lnTo>
                      <a:pt x="199" y="383"/>
                    </a:lnTo>
                    <a:lnTo>
                      <a:pt x="202" y="398"/>
                    </a:lnTo>
                    <a:lnTo>
                      <a:pt x="203" y="416"/>
                    </a:lnTo>
                    <a:lnTo>
                      <a:pt x="202" y="429"/>
                    </a:lnTo>
                    <a:lnTo>
                      <a:pt x="200" y="443"/>
                    </a:lnTo>
                    <a:lnTo>
                      <a:pt x="198" y="462"/>
                    </a:lnTo>
                    <a:lnTo>
                      <a:pt x="196" y="487"/>
                    </a:lnTo>
                    <a:lnTo>
                      <a:pt x="197" y="508"/>
                    </a:lnTo>
                    <a:lnTo>
                      <a:pt x="198" y="530"/>
                    </a:lnTo>
                    <a:lnTo>
                      <a:pt x="198" y="547"/>
                    </a:lnTo>
                    <a:lnTo>
                      <a:pt x="196" y="564"/>
                    </a:lnTo>
                    <a:lnTo>
                      <a:pt x="190" y="581"/>
                    </a:lnTo>
                    <a:lnTo>
                      <a:pt x="182" y="602"/>
                    </a:lnTo>
                    <a:lnTo>
                      <a:pt x="175" y="617"/>
                    </a:lnTo>
                    <a:lnTo>
                      <a:pt x="166" y="630"/>
                    </a:lnTo>
                    <a:lnTo>
                      <a:pt x="156" y="647"/>
                    </a:lnTo>
                    <a:lnTo>
                      <a:pt x="148" y="657"/>
                    </a:lnTo>
                    <a:lnTo>
                      <a:pt x="133" y="670"/>
                    </a:lnTo>
                    <a:lnTo>
                      <a:pt x="114" y="681"/>
                    </a:lnTo>
                    <a:lnTo>
                      <a:pt x="98" y="694"/>
                    </a:lnTo>
                    <a:lnTo>
                      <a:pt x="96" y="680"/>
                    </a:lnTo>
                    <a:lnTo>
                      <a:pt x="98" y="663"/>
                    </a:lnTo>
                    <a:lnTo>
                      <a:pt x="101" y="645"/>
                    </a:lnTo>
                    <a:lnTo>
                      <a:pt x="103" y="629"/>
                    </a:lnTo>
                    <a:lnTo>
                      <a:pt x="108" y="617"/>
                    </a:lnTo>
                    <a:lnTo>
                      <a:pt x="113" y="601"/>
                    </a:lnTo>
                    <a:lnTo>
                      <a:pt x="121" y="584"/>
                    </a:lnTo>
                    <a:lnTo>
                      <a:pt x="125" y="570"/>
                    </a:lnTo>
                    <a:lnTo>
                      <a:pt x="126" y="557"/>
                    </a:lnTo>
                    <a:lnTo>
                      <a:pt x="130" y="533"/>
                    </a:lnTo>
                    <a:lnTo>
                      <a:pt x="133" y="508"/>
                    </a:lnTo>
                    <a:lnTo>
                      <a:pt x="136" y="486"/>
                    </a:lnTo>
                    <a:lnTo>
                      <a:pt x="139" y="464"/>
                    </a:lnTo>
                    <a:lnTo>
                      <a:pt x="143" y="441"/>
                    </a:lnTo>
                    <a:lnTo>
                      <a:pt x="144" y="425"/>
                    </a:lnTo>
                    <a:lnTo>
                      <a:pt x="144" y="412"/>
                    </a:lnTo>
                    <a:lnTo>
                      <a:pt x="145" y="396"/>
                    </a:lnTo>
                    <a:lnTo>
                      <a:pt x="144" y="378"/>
                    </a:lnTo>
                    <a:lnTo>
                      <a:pt x="142" y="368"/>
                    </a:lnTo>
                    <a:lnTo>
                      <a:pt x="137" y="353"/>
                    </a:lnTo>
                    <a:lnTo>
                      <a:pt x="133" y="334"/>
                    </a:lnTo>
                    <a:lnTo>
                      <a:pt x="125" y="348"/>
                    </a:lnTo>
                    <a:lnTo>
                      <a:pt x="116" y="363"/>
                    </a:lnTo>
                    <a:lnTo>
                      <a:pt x="108" y="378"/>
                    </a:lnTo>
                    <a:lnTo>
                      <a:pt x="103" y="395"/>
                    </a:lnTo>
                    <a:lnTo>
                      <a:pt x="98" y="413"/>
                    </a:lnTo>
                    <a:lnTo>
                      <a:pt x="94" y="427"/>
                    </a:lnTo>
                    <a:lnTo>
                      <a:pt x="92" y="444"/>
                    </a:lnTo>
                    <a:lnTo>
                      <a:pt x="88" y="464"/>
                    </a:lnTo>
                    <a:lnTo>
                      <a:pt x="85" y="486"/>
                    </a:lnTo>
                    <a:lnTo>
                      <a:pt x="82" y="504"/>
                    </a:lnTo>
                    <a:lnTo>
                      <a:pt x="79" y="526"/>
                    </a:lnTo>
                    <a:lnTo>
                      <a:pt x="77" y="543"/>
                    </a:lnTo>
                    <a:lnTo>
                      <a:pt x="72" y="562"/>
                    </a:lnTo>
                    <a:lnTo>
                      <a:pt x="69" y="580"/>
                    </a:lnTo>
                    <a:lnTo>
                      <a:pt x="65" y="593"/>
                    </a:lnTo>
                    <a:lnTo>
                      <a:pt x="56" y="606"/>
                    </a:lnTo>
                    <a:lnTo>
                      <a:pt x="46" y="621"/>
                    </a:lnTo>
                    <a:lnTo>
                      <a:pt x="34" y="635"/>
                    </a:lnTo>
                    <a:lnTo>
                      <a:pt x="22" y="649"/>
                    </a:lnTo>
                    <a:lnTo>
                      <a:pt x="12" y="656"/>
                    </a:lnTo>
                    <a:lnTo>
                      <a:pt x="5" y="649"/>
                    </a:lnTo>
                    <a:lnTo>
                      <a:pt x="5" y="613"/>
                    </a:lnTo>
                    <a:lnTo>
                      <a:pt x="5" y="613"/>
                    </a:lnTo>
                    <a:lnTo>
                      <a:pt x="5" y="649"/>
                    </a:lnTo>
                    <a:lnTo>
                      <a:pt x="5" y="613"/>
                    </a:lnTo>
                    <a:lnTo>
                      <a:pt x="5" y="613"/>
                    </a:lnTo>
                    <a:lnTo>
                      <a:pt x="5" y="613"/>
                    </a:lnTo>
                    <a:lnTo>
                      <a:pt x="5" y="613"/>
                    </a:lnTo>
                    <a:lnTo>
                      <a:pt x="5" y="578"/>
                    </a:lnTo>
                    <a:lnTo>
                      <a:pt x="5" y="578"/>
                    </a:lnTo>
                    <a:lnTo>
                      <a:pt x="11" y="564"/>
                    </a:lnTo>
                    <a:lnTo>
                      <a:pt x="21" y="546"/>
                    </a:lnTo>
                    <a:lnTo>
                      <a:pt x="29" y="530"/>
                    </a:lnTo>
                    <a:lnTo>
                      <a:pt x="37" y="512"/>
                    </a:lnTo>
                    <a:lnTo>
                      <a:pt x="45" y="496"/>
                    </a:lnTo>
                    <a:lnTo>
                      <a:pt x="54" y="478"/>
                    </a:lnTo>
                    <a:lnTo>
                      <a:pt x="60" y="461"/>
                    </a:lnTo>
                    <a:lnTo>
                      <a:pt x="67" y="444"/>
                    </a:lnTo>
                    <a:lnTo>
                      <a:pt x="74" y="427"/>
                    </a:lnTo>
                    <a:lnTo>
                      <a:pt x="77" y="415"/>
                    </a:lnTo>
                    <a:lnTo>
                      <a:pt x="83" y="402"/>
                    </a:lnTo>
                    <a:lnTo>
                      <a:pt x="88" y="386"/>
                    </a:lnTo>
                    <a:lnTo>
                      <a:pt x="94" y="374"/>
                    </a:lnTo>
                    <a:lnTo>
                      <a:pt x="91" y="364"/>
                    </a:lnTo>
                    <a:lnTo>
                      <a:pt x="89" y="352"/>
                    </a:lnTo>
                    <a:lnTo>
                      <a:pt x="90" y="342"/>
                    </a:lnTo>
                    <a:lnTo>
                      <a:pt x="93" y="330"/>
                    </a:lnTo>
                    <a:lnTo>
                      <a:pt x="77" y="328"/>
                    </a:lnTo>
                    <a:lnTo>
                      <a:pt x="57" y="324"/>
                    </a:lnTo>
                    <a:lnTo>
                      <a:pt x="40" y="333"/>
                    </a:lnTo>
                    <a:lnTo>
                      <a:pt x="24" y="340"/>
                    </a:lnTo>
                    <a:lnTo>
                      <a:pt x="7" y="347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293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329"/>
                    </a:lnTo>
                    <a:lnTo>
                      <a:pt x="5" y="293"/>
                    </a:lnTo>
                    <a:lnTo>
                      <a:pt x="11" y="293"/>
                    </a:lnTo>
                    <a:lnTo>
                      <a:pt x="29" y="287"/>
                    </a:lnTo>
                    <a:lnTo>
                      <a:pt x="33" y="278"/>
                    </a:lnTo>
                    <a:lnTo>
                      <a:pt x="37" y="270"/>
                    </a:lnTo>
                    <a:lnTo>
                      <a:pt x="41" y="261"/>
                    </a:lnTo>
                    <a:lnTo>
                      <a:pt x="40" y="258"/>
                    </a:lnTo>
                    <a:lnTo>
                      <a:pt x="29" y="247"/>
                    </a:lnTo>
                    <a:lnTo>
                      <a:pt x="13" y="235"/>
                    </a:lnTo>
                    <a:lnTo>
                      <a:pt x="0" y="223"/>
                    </a:lnTo>
                    <a:lnTo>
                      <a:pt x="5" y="222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3" y="184"/>
                    </a:lnTo>
                    <a:lnTo>
                      <a:pt x="24" y="197"/>
                    </a:lnTo>
                    <a:lnTo>
                      <a:pt x="41" y="209"/>
                    </a:lnTo>
                    <a:lnTo>
                      <a:pt x="52" y="218"/>
                    </a:lnTo>
                    <a:lnTo>
                      <a:pt x="61" y="229"/>
                    </a:lnTo>
                    <a:lnTo>
                      <a:pt x="75" y="244"/>
                    </a:lnTo>
                    <a:lnTo>
                      <a:pt x="87" y="256"/>
                    </a:lnTo>
                    <a:lnTo>
                      <a:pt x="98" y="267"/>
                    </a:lnTo>
                    <a:lnTo>
                      <a:pt x="113" y="281"/>
                    </a:lnTo>
                    <a:lnTo>
                      <a:pt x="119" y="276"/>
                    </a:lnTo>
                    <a:lnTo>
                      <a:pt x="126" y="265"/>
                    </a:lnTo>
                    <a:lnTo>
                      <a:pt x="133" y="256"/>
                    </a:lnTo>
                    <a:lnTo>
                      <a:pt x="129" y="247"/>
                    </a:lnTo>
                    <a:lnTo>
                      <a:pt x="119" y="233"/>
                    </a:lnTo>
                    <a:lnTo>
                      <a:pt x="109" y="219"/>
                    </a:lnTo>
                    <a:lnTo>
                      <a:pt x="98" y="206"/>
                    </a:lnTo>
                    <a:lnTo>
                      <a:pt x="87" y="194"/>
                    </a:lnTo>
                    <a:lnTo>
                      <a:pt x="68" y="178"/>
                    </a:lnTo>
                    <a:lnTo>
                      <a:pt x="52" y="162"/>
                    </a:lnTo>
                    <a:lnTo>
                      <a:pt x="38" y="150"/>
                    </a:lnTo>
                    <a:lnTo>
                      <a:pt x="26" y="139"/>
                    </a:lnTo>
                    <a:lnTo>
                      <a:pt x="13" y="126"/>
                    </a:lnTo>
                    <a:lnTo>
                      <a:pt x="5" y="116"/>
                    </a:lnTo>
                    <a:lnTo>
                      <a:pt x="5" y="116"/>
                    </a:lnTo>
                    <a:lnTo>
                      <a:pt x="5" y="116"/>
                    </a:lnTo>
                    <a:lnTo>
                      <a:pt x="5" y="116"/>
                    </a:lnTo>
                    <a:lnTo>
                      <a:pt x="5" y="80"/>
                    </a:lnTo>
                    <a:lnTo>
                      <a:pt x="5" y="116"/>
                    </a:lnTo>
                    <a:lnTo>
                      <a:pt x="5" y="116"/>
                    </a:lnTo>
                    <a:lnTo>
                      <a:pt x="5" y="116"/>
                    </a:lnTo>
                    <a:lnTo>
                      <a:pt x="5" y="80"/>
                    </a:lnTo>
                    <a:lnTo>
                      <a:pt x="5" y="80"/>
                    </a:lnTo>
                    <a:lnTo>
                      <a:pt x="5" y="96"/>
                    </a:lnTo>
                    <a:lnTo>
                      <a:pt x="5" y="86"/>
                    </a:lnTo>
                    <a:lnTo>
                      <a:pt x="10" y="99"/>
                    </a:lnTo>
                    <a:lnTo>
                      <a:pt x="25" y="113"/>
                    </a:lnTo>
                    <a:lnTo>
                      <a:pt x="37" y="126"/>
                    </a:lnTo>
                    <a:lnTo>
                      <a:pt x="54" y="144"/>
                    </a:lnTo>
                    <a:lnTo>
                      <a:pt x="65" y="155"/>
                    </a:lnTo>
                    <a:lnTo>
                      <a:pt x="79" y="170"/>
                    </a:lnTo>
                    <a:lnTo>
                      <a:pt x="92" y="190"/>
                    </a:lnTo>
                    <a:lnTo>
                      <a:pt x="104" y="205"/>
                    </a:lnTo>
                    <a:lnTo>
                      <a:pt x="115" y="221"/>
                    </a:lnTo>
                    <a:lnTo>
                      <a:pt x="131" y="247"/>
                    </a:lnTo>
                    <a:lnTo>
                      <a:pt x="137" y="261"/>
                    </a:lnTo>
                    <a:lnTo>
                      <a:pt x="141" y="270"/>
                    </a:lnTo>
                    <a:lnTo>
                      <a:pt x="149" y="256"/>
                    </a:lnTo>
                    <a:lnTo>
                      <a:pt x="160" y="241"/>
                    </a:lnTo>
                    <a:lnTo>
                      <a:pt x="172" y="226"/>
                    </a:lnTo>
                    <a:lnTo>
                      <a:pt x="182" y="211"/>
                    </a:lnTo>
                    <a:lnTo>
                      <a:pt x="192" y="197"/>
                    </a:lnTo>
                    <a:lnTo>
                      <a:pt x="202" y="184"/>
                    </a:lnTo>
                    <a:lnTo>
                      <a:pt x="213" y="172"/>
                    </a:lnTo>
                    <a:lnTo>
                      <a:pt x="227" y="156"/>
                    </a:lnTo>
                    <a:lnTo>
                      <a:pt x="242" y="140"/>
                    </a:lnTo>
                    <a:lnTo>
                      <a:pt x="256" y="122"/>
                    </a:lnTo>
                    <a:lnTo>
                      <a:pt x="271" y="104"/>
                    </a:lnTo>
                    <a:lnTo>
                      <a:pt x="282" y="89"/>
                    </a:lnTo>
                    <a:lnTo>
                      <a:pt x="296" y="71"/>
                    </a:lnTo>
                    <a:lnTo>
                      <a:pt x="307" y="59"/>
                    </a:lnTo>
                    <a:lnTo>
                      <a:pt x="321" y="47"/>
                    </a:lnTo>
                    <a:lnTo>
                      <a:pt x="333" y="38"/>
                    </a:lnTo>
                    <a:lnTo>
                      <a:pt x="343" y="27"/>
                    </a:lnTo>
                    <a:lnTo>
                      <a:pt x="353" y="12"/>
                    </a:lnTo>
                    <a:lnTo>
                      <a:pt x="362" y="0"/>
                    </a:lnTo>
                    <a:lnTo>
                      <a:pt x="360" y="10"/>
                    </a:lnTo>
                    <a:lnTo>
                      <a:pt x="358" y="24"/>
                    </a:lnTo>
                    <a:lnTo>
                      <a:pt x="355" y="39"/>
                    </a:lnTo>
                    <a:lnTo>
                      <a:pt x="348" y="53"/>
                    </a:lnTo>
                    <a:lnTo>
                      <a:pt x="340" y="66"/>
                    </a:lnTo>
                    <a:lnTo>
                      <a:pt x="327" y="85"/>
                    </a:lnTo>
                    <a:lnTo>
                      <a:pt x="317" y="101"/>
                    </a:lnTo>
                    <a:lnTo>
                      <a:pt x="305" y="121"/>
                    </a:lnTo>
                    <a:lnTo>
                      <a:pt x="292" y="137"/>
                    </a:lnTo>
                    <a:lnTo>
                      <a:pt x="278" y="156"/>
                    </a:lnTo>
                    <a:lnTo>
                      <a:pt x="266" y="170"/>
                    </a:lnTo>
                  </a:path>
                </a:pathLst>
              </a:custGeom>
              <a:solidFill>
                <a:srgbClr val="037C03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056" name="Group 8"/>
              <p:cNvGrpSpPr>
                <a:grpSpLocks/>
              </p:cNvGrpSpPr>
              <p:nvPr/>
            </p:nvGrpSpPr>
            <p:grpSpPr bwMode="auto">
              <a:xfrm>
                <a:off x="48" y="3440"/>
                <a:ext cx="1027" cy="657"/>
                <a:chOff x="48" y="3440"/>
                <a:chExt cx="1027" cy="657"/>
              </a:xfrm>
            </p:grpSpPr>
            <p:sp>
              <p:nvSpPr>
                <p:cNvPr id="2057" name="Freeform 9"/>
                <p:cNvSpPr>
                  <a:spLocks/>
                </p:cNvSpPr>
                <p:nvPr/>
              </p:nvSpPr>
              <p:spPr bwMode="auto">
                <a:xfrm>
                  <a:off x="145" y="3440"/>
                  <a:ext cx="930" cy="612"/>
                </a:xfrm>
                <a:custGeom>
                  <a:avLst/>
                  <a:gdLst/>
                  <a:ahLst/>
                  <a:cxnLst>
                    <a:cxn ang="0">
                      <a:pos x="354" y="77"/>
                    </a:cxn>
                    <a:cxn ang="0">
                      <a:pos x="429" y="26"/>
                    </a:cxn>
                    <a:cxn ang="0">
                      <a:pos x="519" y="6"/>
                    </a:cxn>
                    <a:cxn ang="0">
                      <a:pos x="619" y="5"/>
                    </a:cxn>
                    <a:cxn ang="0">
                      <a:pos x="644" y="13"/>
                    </a:cxn>
                    <a:cxn ang="0">
                      <a:pos x="577" y="27"/>
                    </a:cxn>
                    <a:cxn ang="0">
                      <a:pos x="500" y="47"/>
                    </a:cxn>
                    <a:cxn ang="0">
                      <a:pos x="413" y="99"/>
                    </a:cxn>
                    <a:cxn ang="0">
                      <a:pos x="406" y="169"/>
                    </a:cxn>
                    <a:cxn ang="0">
                      <a:pos x="534" y="126"/>
                    </a:cxn>
                    <a:cxn ang="0">
                      <a:pos x="639" y="121"/>
                    </a:cxn>
                    <a:cxn ang="0">
                      <a:pos x="750" y="130"/>
                    </a:cxn>
                    <a:cxn ang="0">
                      <a:pos x="882" y="143"/>
                    </a:cxn>
                    <a:cxn ang="0">
                      <a:pos x="884" y="144"/>
                    </a:cxn>
                    <a:cxn ang="0">
                      <a:pos x="757" y="149"/>
                    </a:cxn>
                    <a:cxn ang="0">
                      <a:pos x="640" y="151"/>
                    </a:cxn>
                    <a:cxn ang="0">
                      <a:pos x="539" y="162"/>
                    </a:cxn>
                    <a:cxn ang="0">
                      <a:pos x="425" y="186"/>
                    </a:cxn>
                    <a:cxn ang="0">
                      <a:pos x="471" y="222"/>
                    </a:cxn>
                    <a:cxn ang="0">
                      <a:pos x="504" y="256"/>
                    </a:cxn>
                    <a:cxn ang="0">
                      <a:pos x="390" y="224"/>
                    </a:cxn>
                    <a:cxn ang="0">
                      <a:pos x="367" y="244"/>
                    </a:cxn>
                    <a:cxn ang="0">
                      <a:pos x="491" y="261"/>
                    </a:cxn>
                    <a:cxn ang="0">
                      <a:pos x="597" y="283"/>
                    </a:cxn>
                    <a:cxn ang="0">
                      <a:pos x="680" y="341"/>
                    </a:cxn>
                    <a:cxn ang="0">
                      <a:pos x="743" y="421"/>
                    </a:cxn>
                    <a:cxn ang="0">
                      <a:pos x="730" y="434"/>
                    </a:cxn>
                    <a:cxn ang="0">
                      <a:pos x="644" y="384"/>
                    </a:cxn>
                    <a:cxn ang="0">
                      <a:pos x="550" y="329"/>
                    </a:cxn>
                    <a:cxn ang="0">
                      <a:pos x="448" y="291"/>
                    </a:cxn>
                    <a:cxn ang="0">
                      <a:pos x="383" y="279"/>
                    </a:cxn>
                    <a:cxn ang="0">
                      <a:pos x="437" y="340"/>
                    </a:cxn>
                    <a:cxn ang="0">
                      <a:pos x="505" y="421"/>
                    </a:cxn>
                    <a:cxn ang="0">
                      <a:pos x="542" y="494"/>
                    </a:cxn>
                    <a:cxn ang="0">
                      <a:pos x="540" y="562"/>
                    </a:cxn>
                    <a:cxn ang="0">
                      <a:pos x="492" y="487"/>
                    </a:cxn>
                    <a:cxn ang="0">
                      <a:pos x="441" y="405"/>
                    </a:cxn>
                    <a:cxn ang="0">
                      <a:pos x="384" y="333"/>
                    </a:cxn>
                    <a:cxn ang="0">
                      <a:pos x="333" y="268"/>
                    </a:cxn>
                    <a:cxn ang="0">
                      <a:pos x="244" y="305"/>
                    </a:cxn>
                    <a:cxn ang="0">
                      <a:pos x="171" y="397"/>
                    </a:cxn>
                    <a:cxn ang="0">
                      <a:pos x="109" y="490"/>
                    </a:cxn>
                    <a:cxn ang="0">
                      <a:pos x="40" y="576"/>
                    </a:cxn>
                    <a:cxn ang="0">
                      <a:pos x="19" y="566"/>
                    </a:cxn>
                    <a:cxn ang="0">
                      <a:pos x="101" y="458"/>
                    </a:cxn>
                    <a:cxn ang="0">
                      <a:pos x="174" y="373"/>
                    </a:cxn>
                    <a:cxn ang="0">
                      <a:pos x="238" y="291"/>
                    </a:cxn>
                    <a:cxn ang="0">
                      <a:pos x="295" y="226"/>
                    </a:cxn>
                    <a:cxn ang="0">
                      <a:pos x="211" y="150"/>
                    </a:cxn>
                    <a:cxn ang="0">
                      <a:pos x="93" y="108"/>
                    </a:cxn>
                    <a:cxn ang="0">
                      <a:pos x="44" y="86"/>
                    </a:cxn>
                    <a:cxn ang="0">
                      <a:pos x="134" y="110"/>
                    </a:cxn>
                    <a:cxn ang="0">
                      <a:pos x="259" y="163"/>
                    </a:cxn>
                  </a:cxnLst>
                  <a:rect l="0" t="0" r="r" b="b"/>
                  <a:pathLst>
                    <a:path w="930" h="612">
                      <a:moveTo>
                        <a:pt x="293" y="156"/>
                      </a:moveTo>
                      <a:lnTo>
                        <a:pt x="300" y="141"/>
                      </a:lnTo>
                      <a:lnTo>
                        <a:pt x="311" y="124"/>
                      </a:lnTo>
                      <a:lnTo>
                        <a:pt x="324" y="107"/>
                      </a:lnTo>
                      <a:lnTo>
                        <a:pt x="339" y="92"/>
                      </a:lnTo>
                      <a:lnTo>
                        <a:pt x="354" y="77"/>
                      </a:lnTo>
                      <a:lnTo>
                        <a:pt x="365" y="66"/>
                      </a:lnTo>
                      <a:lnTo>
                        <a:pt x="377" y="56"/>
                      </a:lnTo>
                      <a:lnTo>
                        <a:pt x="391" y="47"/>
                      </a:lnTo>
                      <a:lnTo>
                        <a:pt x="403" y="39"/>
                      </a:lnTo>
                      <a:lnTo>
                        <a:pt x="415" y="32"/>
                      </a:lnTo>
                      <a:lnTo>
                        <a:pt x="429" y="26"/>
                      </a:lnTo>
                      <a:lnTo>
                        <a:pt x="442" y="20"/>
                      </a:lnTo>
                      <a:lnTo>
                        <a:pt x="455" y="16"/>
                      </a:lnTo>
                      <a:lnTo>
                        <a:pt x="471" y="13"/>
                      </a:lnTo>
                      <a:lnTo>
                        <a:pt x="488" y="10"/>
                      </a:lnTo>
                      <a:lnTo>
                        <a:pt x="503" y="7"/>
                      </a:lnTo>
                      <a:lnTo>
                        <a:pt x="519" y="6"/>
                      </a:lnTo>
                      <a:lnTo>
                        <a:pt x="535" y="5"/>
                      </a:lnTo>
                      <a:lnTo>
                        <a:pt x="552" y="4"/>
                      </a:lnTo>
                      <a:lnTo>
                        <a:pt x="573" y="2"/>
                      </a:lnTo>
                      <a:lnTo>
                        <a:pt x="589" y="4"/>
                      </a:lnTo>
                      <a:lnTo>
                        <a:pt x="604" y="5"/>
                      </a:lnTo>
                      <a:lnTo>
                        <a:pt x="619" y="5"/>
                      </a:lnTo>
                      <a:lnTo>
                        <a:pt x="633" y="4"/>
                      </a:lnTo>
                      <a:lnTo>
                        <a:pt x="650" y="2"/>
                      </a:lnTo>
                      <a:lnTo>
                        <a:pt x="666" y="0"/>
                      </a:lnTo>
                      <a:lnTo>
                        <a:pt x="658" y="4"/>
                      </a:lnTo>
                      <a:lnTo>
                        <a:pt x="650" y="8"/>
                      </a:lnTo>
                      <a:lnTo>
                        <a:pt x="644" y="13"/>
                      </a:lnTo>
                      <a:lnTo>
                        <a:pt x="637" y="19"/>
                      </a:lnTo>
                      <a:lnTo>
                        <a:pt x="625" y="19"/>
                      </a:lnTo>
                      <a:lnTo>
                        <a:pt x="611" y="20"/>
                      </a:lnTo>
                      <a:lnTo>
                        <a:pt x="601" y="22"/>
                      </a:lnTo>
                      <a:lnTo>
                        <a:pt x="589" y="25"/>
                      </a:lnTo>
                      <a:lnTo>
                        <a:pt x="577" y="27"/>
                      </a:lnTo>
                      <a:lnTo>
                        <a:pt x="565" y="29"/>
                      </a:lnTo>
                      <a:lnTo>
                        <a:pt x="552" y="32"/>
                      </a:lnTo>
                      <a:lnTo>
                        <a:pt x="539" y="35"/>
                      </a:lnTo>
                      <a:lnTo>
                        <a:pt x="525" y="39"/>
                      </a:lnTo>
                      <a:lnTo>
                        <a:pt x="512" y="43"/>
                      </a:lnTo>
                      <a:lnTo>
                        <a:pt x="500" y="47"/>
                      </a:lnTo>
                      <a:lnTo>
                        <a:pt x="485" y="53"/>
                      </a:lnTo>
                      <a:lnTo>
                        <a:pt x="471" y="59"/>
                      </a:lnTo>
                      <a:lnTo>
                        <a:pt x="456" y="66"/>
                      </a:lnTo>
                      <a:lnTo>
                        <a:pt x="442" y="74"/>
                      </a:lnTo>
                      <a:lnTo>
                        <a:pt x="426" y="86"/>
                      </a:lnTo>
                      <a:lnTo>
                        <a:pt x="413" y="99"/>
                      </a:lnTo>
                      <a:lnTo>
                        <a:pt x="400" y="116"/>
                      </a:lnTo>
                      <a:lnTo>
                        <a:pt x="385" y="138"/>
                      </a:lnTo>
                      <a:lnTo>
                        <a:pt x="371" y="162"/>
                      </a:lnTo>
                      <a:lnTo>
                        <a:pt x="354" y="191"/>
                      </a:lnTo>
                      <a:lnTo>
                        <a:pt x="382" y="179"/>
                      </a:lnTo>
                      <a:lnTo>
                        <a:pt x="406" y="169"/>
                      </a:lnTo>
                      <a:lnTo>
                        <a:pt x="438" y="155"/>
                      </a:lnTo>
                      <a:lnTo>
                        <a:pt x="471" y="141"/>
                      </a:lnTo>
                      <a:lnTo>
                        <a:pt x="485" y="138"/>
                      </a:lnTo>
                      <a:lnTo>
                        <a:pt x="500" y="133"/>
                      </a:lnTo>
                      <a:lnTo>
                        <a:pt x="516" y="130"/>
                      </a:lnTo>
                      <a:lnTo>
                        <a:pt x="534" y="126"/>
                      </a:lnTo>
                      <a:lnTo>
                        <a:pt x="553" y="123"/>
                      </a:lnTo>
                      <a:lnTo>
                        <a:pt x="570" y="122"/>
                      </a:lnTo>
                      <a:lnTo>
                        <a:pt x="584" y="121"/>
                      </a:lnTo>
                      <a:lnTo>
                        <a:pt x="605" y="119"/>
                      </a:lnTo>
                      <a:lnTo>
                        <a:pt x="624" y="120"/>
                      </a:lnTo>
                      <a:lnTo>
                        <a:pt x="639" y="121"/>
                      </a:lnTo>
                      <a:lnTo>
                        <a:pt x="659" y="123"/>
                      </a:lnTo>
                      <a:lnTo>
                        <a:pt x="677" y="124"/>
                      </a:lnTo>
                      <a:lnTo>
                        <a:pt x="695" y="125"/>
                      </a:lnTo>
                      <a:lnTo>
                        <a:pt x="713" y="127"/>
                      </a:lnTo>
                      <a:lnTo>
                        <a:pt x="731" y="128"/>
                      </a:lnTo>
                      <a:lnTo>
                        <a:pt x="750" y="130"/>
                      </a:lnTo>
                      <a:lnTo>
                        <a:pt x="769" y="131"/>
                      </a:lnTo>
                      <a:lnTo>
                        <a:pt x="787" y="133"/>
                      </a:lnTo>
                      <a:lnTo>
                        <a:pt x="808" y="135"/>
                      </a:lnTo>
                      <a:lnTo>
                        <a:pt x="830" y="137"/>
                      </a:lnTo>
                      <a:lnTo>
                        <a:pt x="850" y="139"/>
                      </a:lnTo>
                      <a:lnTo>
                        <a:pt x="882" y="143"/>
                      </a:lnTo>
                      <a:lnTo>
                        <a:pt x="893" y="142"/>
                      </a:lnTo>
                      <a:lnTo>
                        <a:pt x="901" y="143"/>
                      </a:lnTo>
                      <a:lnTo>
                        <a:pt x="911" y="146"/>
                      </a:lnTo>
                      <a:lnTo>
                        <a:pt x="929" y="151"/>
                      </a:lnTo>
                      <a:lnTo>
                        <a:pt x="898" y="146"/>
                      </a:lnTo>
                      <a:lnTo>
                        <a:pt x="884" y="144"/>
                      </a:lnTo>
                      <a:lnTo>
                        <a:pt x="870" y="144"/>
                      </a:lnTo>
                      <a:lnTo>
                        <a:pt x="842" y="146"/>
                      </a:lnTo>
                      <a:lnTo>
                        <a:pt x="823" y="147"/>
                      </a:lnTo>
                      <a:lnTo>
                        <a:pt x="798" y="148"/>
                      </a:lnTo>
                      <a:lnTo>
                        <a:pt x="777" y="148"/>
                      </a:lnTo>
                      <a:lnTo>
                        <a:pt x="757" y="149"/>
                      </a:lnTo>
                      <a:lnTo>
                        <a:pt x="738" y="150"/>
                      </a:lnTo>
                      <a:lnTo>
                        <a:pt x="720" y="148"/>
                      </a:lnTo>
                      <a:lnTo>
                        <a:pt x="699" y="147"/>
                      </a:lnTo>
                      <a:lnTo>
                        <a:pt x="677" y="148"/>
                      </a:lnTo>
                      <a:lnTo>
                        <a:pt x="658" y="150"/>
                      </a:lnTo>
                      <a:lnTo>
                        <a:pt x="640" y="151"/>
                      </a:lnTo>
                      <a:lnTo>
                        <a:pt x="620" y="152"/>
                      </a:lnTo>
                      <a:lnTo>
                        <a:pt x="605" y="152"/>
                      </a:lnTo>
                      <a:lnTo>
                        <a:pt x="586" y="153"/>
                      </a:lnTo>
                      <a:lnTo>
                        <a:pt x="570" y="156"/>
                      </a:lnTo>
                      <a:lnTo>
                        <a:pt x="554" y="159"/>
                      </a:lnTo>
                      <a:lnTo>
                        <a:pt x="539" y="162"/>
                      </a:lnTo>
                      <a:lnTo>
                        <a:pt x="522" y="165"/>
                      </a:lnTo>
                      <a:lnTo>
                        <a:pt x="505" y="169"/>
                      </a:lnTo>
                      <a:lnTo>
                        <a:pt x="486" y="173"/>
                      </a:lnTo>
                      <a:lnTo>
                        <a:pt x="471" y="176"/>
                      </a:lnTo>
                      <a:lnTo>
                        <a:pt x="442" y="183"/>
                      </a:lnTo>
                      <a:lnTo>
                        <a:pt x="425" y="186"/>
                      </a:lnTo>
                      <a:lnTo>
                        <a:pt x="400" y="195"/>
                      </a:lnTo>
                      <a:lnTo>
                        <a:pt x="365" y="207"/>
                      </a:lnTo>
                      <a:lnTo>
                        <a:pt x="402" y="210"/>
                      </a:lnTo>
                      <a:lnTo>
                        <a:pt x="443" y="212"/>
                      </a:lnTo>
                      <a:lnTo>
                        <a:pt x="451" y="213"/>
                      </a:lnTo>
                      <a:lnTo>
                        <a:pt x="471" y="222"/>
                      </a:lnTo>
                      <a:lnTo>
                        <a:pt x="484" y="227"/>
                      </a:lnTo>
                      <a:lnTo>
                        <a:pt x="496" y="232"/>
                      </a:lnTo>
                      <a:lnTo>
                        <a:pt x="498" y="235"/>
                      </a:lnTo>
                      <a:lnTo>
                        <a:pt x="505" y="246"/>
                      </a:lnTo>
                      <a:lnTo>
                        <a:pt x="519" y="263"/>
                      </a:lnTo>
                      <a:lnTo>
                        <a:pt x="504" y="256"/>
                      </a:lnTo>
                      <a:lnTo>
                        <a:pt x="486" y="247"/>
                      </a:lnTo>
                      <a:lnTo>
                        <a:pt x="471" y="243"/>
                      </a:lnTo>
                      <a:lnTo>
                        <a:pt x="443" y="237"/>
                      </a:lnTo>
                      <a:lnTo>
                        <a:pt x="422" y="232"/>
                      </a:lnTo>
                      <a:lnTo>
                        <a:pt x="402" y="227"/>
                      </a:lnTo>
                      <a:lnTo>
                        <a:pt x="390" y="224"/>
                      </a:lnTo>
                      <a:lnTo>
                        <a:pt x="366" y="227"/>
                      </a:lnTo>
                      <a:lnTo>
                        <a:pt x="350" y="229"/>
                      </a:lnTo>
                      <a:lnTo>
                        <a:pt x="330" y="232"/>
                      </a:lnTo>
                      <a:lnTo>
                        <a:pt x="340" y="235"/>
                      </a:lnTo>
                      <a:lnTo>
                        <a:pt x="352" y="238"/>
                      </a:lnTo>
                      <a:lnTo>
                        <a:pt x="367" y="244"/>
                      </a:lnTo>
                      <a:lnTo>
                        <a:pt x="385" y="243"/>
                      </a:lnTo>
                      <a:lnTo>
                        <a:pt x="414" y="244"/>
                      </a:lnTo>
                      <a:lnTo>
                        <a:pt x="431" y="247"/>
                      </a:lnTo>
                      <a:lnTo>
                        <a:pt x="455" y="252"/>
                      </a:lnTo>
                      <a:lnTo>
                        <a:pt x="471" y="257"/>
                      </a:lnTo>
                      <a:lnTo>
                        <a:pt x="491" y="261"/>
                      </a:lnTo>
                      <a:lnTo>
                        <a:pt x="513" y="266"/>
                      </a:lnTo>
                      <a:lnTo>
                        <a:pt x="533" y="271"/>
                      </a:lnTo>
                      <a:lnTo>
                        <a:pt x="550" y="273"/>
                      </a:lnTo>
                      <a:lnTo>
                        <a:pt x="565" y="275"/>
                      </a:lnTo>
                      <a:lnTo>
                        <a:pt x="579" y="279"/>
                      </a:lnTo>
                      <a:lnTo>
                        <a:pt x="597" y="283"/>
                      </a:lnTo>
                      <a:lnTo>
                        <a:pt x="616" y="290"/>
                      </a:lnTo>
                      <a:lnTo>
                        <a:pt x="634" y="297"/>
                      </a:lnTo>
                      <a:lnTo>
                        <a:pt x="642" y="303"/>
                      </a:lnTo>
                      <a:lnTo>
                        <a:pt x="654" y="315"/>
                      </a:lnTo>
                      <a:lnTo>
                        <a:pt x="670" y="329"/>
                      </a:lnTo>
                      <a:lnTo>
                        <a:pt x="680" y="341"/>
                      </a:lnTo>
                      <a:lnTo>
                        <a:pt x="691" y="354"/>
                      </a:lnTo>
                      <a:lnTo>
                        <a:pt x="701" y="367"/>
                      </a:lnTo>
                      <a:lnTo>
                        <a:pt x="711" y="380"/>
                      </a:lnTo>
                      <a:lnTo>
                        <a:pt x="720" y="392"/>
                      </a:lnTo>
                      <a:lnTo>
                        <a:pt x="731" y="405"/>
                      </a:lnTo>
                      <a:lnTo>
                        <a:pt x="743" y="421"/>
                      </a:lnTo>
                      <a:lnTo>
                        <a:pt x="754" y="436"/>
                      </a:lnTo>
                      <a:lnTo>
                        <a:pt x="765" y="449"/>
                      </a:lnTo>
                      <a:lnTo>
                        <a:pt x="780" y="463"/>
                      </a:lnTo>
                      <a:lnTo>
                        <a:pt x="761" y="451"/>
                      </a:lnTo>
                      <a:lnTo>
                        <a:pt x="748" y="444"/>
                      </a:lnTo>
                      <a:lnTo>
                        <a:pt x="730" y="434"/>
                      </a:lnTo>
                      <a:lnTo>
                        <a:pt x="713" y="424"/>
                      </a:lnTo>
                      <a:lnTo>
                        <a:pt x="699" y="414"/>
                      </a:lnTo>
                      <a:lnTo>
                        <a:pt x="685" y="406"/>
                      </a:lnTo>
                      <a:lnTo>
                        <a:pt x="672" y="399"/>
                      </a:lnTo>
                      <a:lnTo>
                        <a:pt x="659" y="392"/>
                      </a:lnTo>
                      <a:lnTo>
                        <a:pt x="644" y="384"/>
                      </a:lnTo>
                      <a:lnTo>
                        <a:pt x="630" y="377"/>
                      </a:lnTo>
                      <a:lnTo>
                        <a:pt x="617" y="369"/>
                      </a:lnTo>
                      <a:lnTo>
                        <a:pt x="601" y="360"/>
                      </a:lnTo>
                      <a:lnTo>
                        <a:pt x="584" y="350"/>
                      </a:lnTo>
                      <a:lnTo>
                        <a:pt x="567" y="339"/>
                      </a:lnTo>
                      <a:lnTo>
                        <a:pt x="550" y="329"/>
                      </a:lnTo>
                      <a:lnTo>
                        <a:pt x="535" y="321"/>
                      </a:lnTo>
                      <a:lnTo>
                        <a:pt x="520" y="313"/>
                      </a:lnTo>
                      <a:lnTo>
                        <a:pt x="502" y="306"/>
                      </a:lnTo>
                      <a:lnTo>
                        <a:pt x="486" y="301"/>
                      </a:lnTo>
                      <a:lnTo>
                        <a:pt x="471" y="296"/>
                      </a:lnTo>
                      <a:lnTo>
                        <a:pt x="448" y="291"/>
                      </a:lnTo>
                      <a:lnTo>
                        <a:pt x="427" y="286"/>
                      </a:lnTo>
                      <a:lnTo>
                        <a:pt x="412" y="282"/>
                      </a:lnTo>
                      <a:lnTo>
                        <a:pt x="395" y="278"/>
                      </a:lnTo>
                      <a:lnTo>
                        <a:pt x="371" y="268"/>
                      </a:lnTo>
                      <a:lnTo>
                        <a:pt x="347" y="259"/>
                      </a:lnTo>
                      <a:lnTo>
                        <a:pt x="383" y="279"/>
                      </a:lnTo>
                      <a:lnTo>
                        <a:pt x="387" y="283"/>
                      </a:lnTo>
                      <a:lnTo>
                        <a:pt x="395" y="292"/>
                      </a:lnTo>
                      <a:lnTo>
                        <a:pt x="404" y="302"/>
                      </a:lnTo>
                      <a:lnTo>
                        <a:pt x="414" y="315"/>
                      </a:lnTo>
                      <a:lnTo>
                        <a:pt x="426" y="327"/>
                      </a:lnTo>
                      <a:lnTo>
                        <a:pt x="437" y="340"/>
                      </a:lnTo>
                      <a:lnTo>
                        <a:pt x="450" y="354"/>
                      </a:lnTo>
                      <a:lnTo>
                        <a:pt x="460" y="366"/>
                      </a:lnTo>
                      <a:lnTo>
                        <a:pt x="471" y="377"/>
                      </a:lnTo>
                      <a:lnTo>
                        <a:pt x="481" y="390"/>
                      </a:lnTo>
                      <a:lnTo>
                        <a:pt x="494" y="407"/>
                      </a:lnTo>
                      <a:lnTo>
                        <a:pt x="505" y="421"/>
                      </a:lnTo>
                      <a:lnTo>
                        <a:pt x="514" y="432"/>
                      </a:lnTo>
                      <a:lnTo>
                        <a:pt x="522" y="445"/>
                      </a:lnTo>
                      <a:lnTo>
                        <a:pt x="530" y="458"/>
                      </a:lnTo>
                      <a:lnTo>
                        <a:pt x="535" y="471"/>
                      </a:lnTo>
                      <a:lnTo>
                        <a:pt x="539" y="480"/>
                      </a:lnTo>
                      <a:lnTo>
                        <a:pt x="542" y="494"/>
                      </a:lnTo>
                      <a:lnTo>
                        <a:pt x="544" y="511"/>
                      </a:lnTo>
                      <a:lnTo>
                        <a:pt x="546" y="528"/>
                      </a:lnTo>
                      <a:lnTo>
                        <a:pt x="550" y="546"/>
                      </a:lnTo>
                      <a:lnTo>
                        <a:pt x="553" y="562"/>
                      </a:lnTo>
                      <a:lnTo>
                        <a:pt x="555" y="580"/>
                      </a:lnTo>
                      <a:lnTo>
                        <a:pt x="540" y="562"/>
                      </a:lnTo>
                      <a:lnTo>
                        <a:pt x="529" y="551"/>
                      </a:lnTo>
                      <a:lnTo>
                        <a:pt x="519" y="539"/>
                      </a:lnTo>
                      <a:lnTo>
                        <a:pt x="512" y="529"/>
                      </a:lnTo>
                      <a:lnTo>
                        <a:pt x="505" y="517"/>
                      </a:lnTo>
                      <a:lnTo>
                        <a:pt x="500" y="503"/>
                      </a:lnTo>
                      <a:lnTo>
                        <a:pt x="492" y="487"/>
                      </a:lnTo>
                      <a:lnTo>
                        <a:pt x="484" y="472"/>
                      </a:lnTo>
                      <a:lnTo>
                        <a:pt x="476" y="456"/>
                      </a:lnTo>
                      <a:lnTo>
                        <a:pt x="469" y="442"/>
                      </a:lnTo>
                      <a:lnTo>
                        <a:pt x="460" y="428"/>
                      </a:lnTo>
                      <a:lnTo>
                        <a:pt x="450" y="416"/>
                      </a:lnTo>
                      <a:lnTo>
                        <a:pt x="441" y="405"/>
                      </a:lnTo>
                      <a:lnTo>
                        <a:pt x="429" y="392"/>
                      </a:lnTo>
                      <a:lnTo>
                        <a:pt x="415" y="379"/>
                      </a:lnTo>
                      <a:lnTo>
                        <a:pt x="405" y="369"/>
                      </a:lnTo>
                      <a:lnTo>
                        <a:pt x="394" y="358"/>
                      </a:lnTo>
                      <a:lnTo>
                        <a:pt x="392" y="348"/>
                      </a:lnTo>
                      <a:lnTo>
                        <a:pt x="384" y="333"/>
                      </a:lnTo>
                      <a:lnTo>
                        <a:pt x="376" y="321"/>
                      </a:lnTo>
                      <a:lnTo>
                        <a:pt x="370" y="308"/>
                      </a:lnTo>
                      <a:lnTo>
                        <a:pt x="365" y="303"/>
                      </a:lnTo>
                      <a:lnTo>
                        <a:pt x="351" y="291"/>
                      </a:lnTo>
                      <a:lnTo>
                        <a:pt x="342" y="279"/>
                      </a:lnTo>
                      <a:lnTo>
                        <a:pt x="333" y="268"/>
                      </a:lnTo>
                      <a:lnTo>
                        <a:pt x="324" y="257"/>
                      </a:lnTo>
                      <a:lnTo>
                        <a:pt x="307" y="263"/>
                      </a:lnTo>
                      <a:lnTo>
                        <a:pt x="291" y="272"/>
                      </a:lnTo>
                      <a:lnTo>
                        <a:pt x="274" y="284"/>
                      </a:lnTo>
                      <a:lnTo>
                        <a:pt x="257" y="295"/>
                      </a:lnTo>
                      <a:lnTo>
                        <a:pt x="244" y="305"/>
                      </a:lnTo>
                      <a:lnTo>
                        <a:pt x="233" y="317"/>
                      </a:lnTo>
                      <a:lnTo>
                        <a:pt x="221" y="332"/>
                      </a:lnTo>
                      <a:lnTo>
                        <a:pt x="207" y="350"/>
                      </a:lnTo>
                      <a:lnTo>
                        <a:pt x="195" y="364"/>
                      </a:lnTo>
                      <a:lnTo>
                        <a:pt x="181" y="381"/>
                      </a:lnTo>
                      <a:lnTo>
                        <a:pt x="171" y="397"/>
                      </a:lnTo>
                      <a:lnTo>
                        <a:pt x="161" y="411"/>
                      </a:lnTo>
                      <a:lnTo>
                        <a:pt x="151" y="425"/>
                      </a:lnTo>
                      <a:lnTo>
                        <a:pt x="142" y="440"/>
                      </a:lnTo>
                      <a:lnTo>
                        <a:pt x="132" y="456"/>
                      </a:lnTo>
                      <a:lnTo>
                        <a:pt x="123" y="472"/>
                      </a:lnTo>
                      <a:lnTo>
                        <a:pt x="109" y="490"/>
                      </a:lnTo>
                      <a:lnTo>
                        <a:pt x="97" y="508"/>
                      </a:lnTo>
                      <a:lnTo>
                        <a:pt x="82" y="527"/>
                      </a:lnTo>
                      <a:lnTo>
                        <a:pt x="70" y="544"/>
                      </a:lnTo>
                      <a:lnTo>
                        <a:pt x="61" y="554"/>
                      </a:lnTo>
                      <a:lnTo>
                        <a:pt x="51" y="565"/>
                      </a:lnTo>
                      <a:lnTo>
                        <a:pt x="40" y="576"/>
                      </a:lnTo>
                      <a:lnTo>
                        <a:pt x="28" y="587"/>
                      </a:lnTo>
                      <a:lnTo>
                        <a:pt x="16" y="597"/>
                      </a:lnTo>
                      <a:lnTo>
                        <a:pt x="0" y="611"/>
                      </a:lnTo>
                      <a:lnTo>
                        <a:pt x="6" y="594"/>
                      </a:lnTo>
                      <a:lnTo>
                        <a:pt x="11" y="581"/>
                      </a:lnTo>
                      <a:lnTo>
                        <a:pt x="19" y="566"/>
                      </a:lnTo>
                      <a:lnTo>
                        <a:pt x="28" y="554"/>
                      </a:lnTo>
                      <a:lnTo>
                        <a:pt x="43" y="535"/>
                      </a:lnTo>
                      <a:lnTo>
                        <a:pt x="58" y="516"/>
                      </a:lnTo>
                      <a:lnTo>
                        <a:pt x="75" y="494"/>
                      </a:lnTo>
                      <a:lnTo>
                        <a:pt x="88" y="475"/>
                      </a:lnTo>
                      <a:lnTo>
                        <a:pt x="101" y="458"/>
                      </a:lnTo>
                      <a:lnTo>
                        <a:pt x="115" y="442"/>
                      </a:lnTo>
                      <a:lnTo>
                        <a:pt x="125" y="428"/>
                      </a:lnTo>
                      <a:lnTo>
                        <a:pt x="137" y="414"/>
                      </a:lnTo>
                      <a:lnTo>
                        <a:pt x="147" y="403"/>
                      </a:lnTo>
                      <a:lnTo>
                        <a:pt x="161" y="388"/>
                      </a:lnTo>
                      <a:lnTo>
                        <a:pt x="174" y="373"/>
                      </a:lnTo>
                      <a:lnTo>
                        <a:pt x="187" y="358"/>
                      </a:lnTo>
                      <a:lnTo>
                        <a:pt x="202" y="342"/>
                      </a:lnTo>
                      <a:lnTo>
                        <a:pt x="213" y="328"/>
                      </a:lnTo>
                      <a:lnTo>
                        <a:pt x="223" y="314"/>
                      </a:lnTo>
                      <a:lnTo>
                        <a:pt x="233" y="301"/>
                      </a:lnTo>
                      <a:lnTo>
                        <a:pt x="238" y="291"/>
                      </a:lnTo>
                      <a:lnTo>
                        <a:pt x="243" y="281"/>
                      </a:lnTo>
                      <a:lnTo>
                        <a:pt x="250" y="271"/>
                      </a:lnTo>
                      <a:lnTo>
                        <a:pt x="259" y="261"/>
                      </a:lnTo>
                      <a:lnTo>
                        <a:pt x="273" y="248"/>
                      </a:lnTo>
                      <a:lnTo>
                        <a:pt x="284" y="235"/>
                      </a:lnTo>
                      <a:lnTo>
                        <a:pt x="295" y="226"/>
                      </a:lnTo>
                      <a:lnTo>
                        <a:pt x="304" y="215"/>
                      </a:lnTo>
                      <a:lnTo>
                        <a:pt x="300" y="205"/>
                      </a:lnTo>
                      <a:lnTo>
                        <a:pt x="295" y="190"/>
                      </a:lnTo>
                      <a:lnTo>
                        <a:pt x="269" y="183"/>
                      </a:lnTo>
                      <a:lnTo>
                        <a:pt x="241" y="166"/>
                      </a:lnTo>
                      <a:lnTo>
                        <a:pt x="211" y="150"/>
                      </a:lnTo>
                      <a:lnTo>
                        <a:pt x="195" y="141"/>
                      </a:lnTo>
                      <a:lnTo>
                        <a:pt x="182" y="134"/>
                      </a:lnTo>
                      <a:lnTo>
                        <a:pt x="159" y="126"/>
                      </a:lnTo>
                      <a:lnTo>
                        <a:pt x="136" y="119"/>
                      </a:lnTo>
                      <a:lnTo>
                        <a:pt x="111" y="113"/>
                      </a:lnTo>
                      <a:lnTo>
                        <a:pt x="93" y="108"/>
                      </a:lnTo>
                      <a:lnTo>
                        <a:pt x="71" y="101"/>
                      </a:lnTo>
                      <a:lnTo>
                        <a:pt x="52" y="96"/>
                      </a:lnTo>
                      <a:lnTo>
                        <a:pt x="33" y="93"/>
                      </a:lnTo>
                      <a:lnTo>
                        <a:pt x="17" y="89"/>
                      </a:lnTo>
                      <a:lnTo>
                        <a:pt x="32" y="88"/>
                      </a:lnTo>
                      <a:lnTo>
                        <a:pt x="44" y="86"/>
                      </a:lnTo>
                      <a:lnTo>
                        <a:pt x="53" y="85"/>
                      </a:lnTo>
                      <a:lnTo>
                        <a:pt x="63" y="84"/>
                      </a:lnTo>
                      <a:lnTo>
                        <a:pt x="73" y="85"/>
                      </a:lnTo>
                      <a:lnTo>
                        <a:pt x="96" y="93"/>
                      </a:lnTo>
                      <a:lnTo>
                        <a:pt x="114" y="101"/>
                      </a:lnTo>
                      <a:lnTo>
                        <a:pt x="134" y="110"/>
                      </a:lnTo>
                      <a:lnTo>
                        <a:pt x="154" y="119"/>
                      </a:lnTo>
                      <a:lnTo>
                        <a:pt x="178" y="129"/>
                      </a:lnTo>
                      <a:lnTo>
                        <a:pt x="198" y="139"/>
                      </a:lnTo>
                      <a:lnTo>
                        <a:pt x="215" y="146"/>
                      </a:lnTo>
                      <a:lnTo>
                        <a:pt x="244" y="158"/>
                      </a:lnTo>
                      <a:lnTo>
                        <a:pt x="259" y="163"/>
                      </a:lnTo>
                      <a:lnTo>
                        <a:pt x="271" y="161"/>
                      </a:lnTo>
                      <a:lnTo>
                        <a:pt x="282" y="159"/>
                      </a:lnTo>
                      <a:lnTo>
                        <a:pt x="293" y="156"/>
                      </a:lnTo>
                    </a:path>
                  </a:pathLst>
                </a:custGeom>
                <a:solidFill>
                  <a:srgbClr val="037C03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58" name="Freeform 10"/>
                <p:cNvSpPr>
                  <a:spLocks/>
                </p:cNvSpPr>
                <p:nvPr/>
              </p:nvSpPr>
              <p:spPr bwMode="auto">
                <a:xfrm>
                  <a:off x="462" y="3753"/>
                  <a:ext cx="83" cy="344"/>
                </a:xfrm>
                <a:custGeom>
                  <a:avLst/>
                  <a:gdLst/>
                  <a:ahLst/>
                  <a:cxnLst>
                    <a:cxn ang="0">
                      <a:pos x="45" y="0"/>
                    </a:cxn>
                    <a:cxn ang="0">
                      <a:pos x="54" y="17"/>
                    </a:cxn>
                    <a:cxn ang="0">
                      <a:pos x="61" y="28"/>
                    </a:cxn>
                    <a:cxn ang="0">
                      <a:pos x="74" y="44"/>
                    </a:cxn>
                    <a:cxn ang="0">
                      <a:pos x="78" y="59"/>
                    </a:cxn>
                    <a:cxn ang="0">
                      <a:pos x="81" y="78"/>
                    </a:cxn>
                    <a:cxn ang="0">
                      <a:pos x="81" y="101"/>
                    </a:cxn>
                    <a:cxn ang="0">
                      <a:pos x="82" y="116"/>
                    </a:cxn>
                    <a:cxn ang="0">
                      <a:pos x="81" y="134"/>
                    </a:cxn>
                    <a:cxn ang="0">
                      <a:pos x="78" y="155"/>
                    </a:cxn>
                    <a:cxn ang="0">
                      <a:pos x="75" y="174"/>
                    </a:cxn>
                    <a:cxn ang="0">
                      <a:pos x="69" y="203"/>
                    </a:cxn>
                    <a:cxn ang="0">
                      <a:pos x="63" y="218"/>
                    </a:cxn>
                    <a:cxn ang="0">
                      <a:pos x="53" y="237"/>
                    </a:cxn>
                    <a:cxn ang="0">
                      <a:pos x="39" y="258"/>
                    </a:cxn>
                    <a:cxn ang="0">
                      <a:pos x="28" y="278"/>
                    </a:cxn>
                    <a:cxn ang="0">
                      <a:pos x="17" y="296"/>
                    </a:cxn>
                    <a:cxn ang="0">
                      <a:pos x="8" y="312"/>
                    </a:cxn>
                    <a:cxn ang="0">
                      <a:pos x="0" y="343"/>
                    </a:cxn>
                    <a:cxn ang="0">
                      <a:pos x="4" y="312"/>
                    </a:cxn>
                    <a:cxn ang="0">
                      <a:pos x="7" y="290"/>
                    </a:cxn>
                    <a:cxn ang="0">
                      <a:pos x="9" y="270"/>
                    </a:cxn>
                    <a:cxn ang="0">
                      <a:pos x="11" y="249"/>
                    </a:cxn>
                    <a:cxn ang="0">
                      <a:pos x="16" y="223"/>
                    </a:cxn>
                    <a:cxn ang="0">
                      <a:pos x="22" y="203"/>
                    </a:cxn>
                    <a:cxn ang="0">
                      <a:pos x="28" y="184"/>
                    </a:cxn>
                    <a:cxn ang="0">
                      <a:pos x="34" y="167"/>
                    </a:cxn>
                    <a:cxn ang="0">
                      <a:pos x="39" y="148"/>
                    </a:cxn>
                    <a:cxn ang="0">
                      <a:pos x="45" y="129"/>
                    </a:cxn>
                    <a:cxn ang="0">
                      <a:pos x="48" y="110"/>
                    </a:cxn>
                    <a:cxn ang="0">
                      <a:pos x="50" y="94"/>
                    </a:cxn>
                    <a:cxn ang="0">
                      <a:pos x="52" y="75"/>
                    </a:cxn>
                    <a:cxn ang="0">
                      <a:pos x="52" y="54"/>
                    </a:cxn>
                    <a:cxn ang="0">
                      <a:pos x="52" y="28"/>
                    </a:cxn>
                    <a:cxn ang="0">
                      <a:pos x="49" y="16"/>
                    </a:cxn>
                    <a:cxn ang="0">
                      <a:pos x="45" y="0"/>
                    </a:cxn>
                  </a:cxnLst>
                  <a:rect l="0" t="0" r="r" b="b"/>
                  <a:pathLst>
                    <a:path w="83" h="344">
                      <a:moveTo>
                        <a:pt x="45" y="0"/>
                      </a:moveTo>
                      <a:lnTo>
                        <a:pt x="54" y="17"/>
                      </a:lnTo>
                      <a:lnTo>
                        <a:pt x="61" y="28"/>
                      </a:lnTo>
                      <a:lnTo>
                        <a:pt x="74" y="44"/>
                      </a:lnTo>
                      <a:lnTo>
                        <a:pt x="78" y="59"/>
                      </a:lnTo>
                      <a:lnTo>
                        <a:pt x="81" y="78"/>
                      </a:lnTo>
                      <a:lnTo>
                        <a:pt x="81" y="101"/>
                      </a:lnTo>
                      <a:lnTo>
                        <a:pt x="82" y="116"/>
                      </a:lnTo>
                      <a:lnTo>
                        <a:pt x="81" y="134"/>
                      </a:lnTo>
                      <a:lnTo>
                        <a:pt x="78" y="155"/>
                      </a:lnTo>
                      <a:lnTo>
                        <a:pt x="75" y="174"/>
                      </a:lnTo>
                      <a:lnTo>
                        <a:pt x="69" y="203"/>
                      </a:lnTo>
                      <a:lnTo>
                        <a:pt x="63" y="218"/>
                      </a:lnTo>
                      <a:lnTo>
                        <a:pt x="53" y="237"/>
                      </a:lnTo>
                      <a:lnTo>
                        <a:pt x="39" y="258"/>
                      </a:lnTo>
                      <a:lnTo>
                        <a:pt x="28" y="278"/>
                      </a:lnTo>
                      <a:lnTo>
                        <a:pt x="17" y="296"/>
                      </a:lnTo>
                      <a:lnTo>
                        <a:pt x="8" y="312"/>
                      </a:lnTo>
                      <a:lnTo>
                        <a:pt x="0" y="343"/>
                      </a:lnTo>
                      <a:lnTo>
                        <a:pt x="4" y="312"/>
                      </a:lnTo>
                      <a:lnTo>
                        <a:pt x="7" y="290"/>
                      </a:lnTo>
                      <a:lnTo>
                        <a:pt x="9" y="270"/>
                      </a:lnTo>
                      <a:lnTo>
                        <a:pt x="11" y="249"/>
                      </a:lnTo>
                      <a:lnTo>
                        <a:pt x="16" y="223"/>
                      </a:lnTo>
                      <a:lnTo>
                        <a:pt x="22" y="203"/>
                      </a:lnTo>
                      <a:lnTo>
                        <a:pt x="28" y="184"/>
                      </a:lnTo>
                      <a:lnTo>
                        <a:pt x="34" y="167"/>
                      </a:lnTo>
                      <a:lnTo>
                        <a:pt x="39" y="148"/>
                      </a:lnTo>
                      <a:lnTo>
                        <a:pt x="45" y="129"/>
                      </a:lnTo>
                      <a:lnTo>
                        <a:pt x="48" y="110"/>
                      </a:lnTo>
                      <a:lnTo>
                        <a:pt x="50" y="94"/>
                      </a:lnTo>
                      <a:lnTo>
                        <a:pt x="52" y="75"/>
                      </a:lnTo>
                      <a:lnTo>
                        <a:pt x="52" y="54"/>
                      </a:lnTo>
                      <a:lnTo>
                        <a:pt x="52" y="28"/>
                      </a:lnTo>
                      <a:lnTo>
                        <a:pt x="49" y="16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rgbClr val="037C03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59" name="Freeform 11"/>
                <p:cNvSpPr>
                  <a:spLocks/>
                </p:cNvSpPr>
                <p:nvPr/>
              </p:nvSpPr>
              <p:spPr bwMode="auto">
                <a:xfrm>
                  <a:off x="65" y="3564"/>
                  <a:ext cx="365" cy="88"/>
                </a:xfrm>
                <a:custGeom>
                  <a:avLst/>
                  <a:gdLst/>
                  <a:ahLst/>
                  <a:cxnLst>
                    <a:cxn ang="0">
                      <a:pos x="364" y="87"/>
                    </a:cxn>
                    <a:cxn ang="0">
                      <a:pos x="358" y="72"/>
                    </a:cxn>
                    <a:cxn ang="0">
                      <a:pos x="350" y="59"/>
                    </a:cxn>
                    <a:cxn ang="0">
                      <a:pos x="343" y="56"/>
                    </a:cxn>
                    <a:cxn ang="0">
                      <a:pos x="329" y="52"/>
                    </a:cxn>
                    <a:cxn ang="0">
                      <a:pos x="315" y="49"/>
                    </a:cxn>
                    <a:cxn ang="0">
                      <a:pos x="301" y="52"/>
                    </a:cxn>
                    <a:cxn ang="0">
                      <a:pos x="284" y="54"/>
                    </a:cxn>
                    <a:cxn ang="0">
                      <a:pos x="265" y="48"/>
                    </a:cxn>
                    <a:cxn ang="0">
                      <a:pos x="239" y="40"/>
                    </a:cxn>
                    <a:cxn ang="0">
                      <a:pos x="216" y="33"/>
                    </a:cxn>
                    <a:cxn ang="0">
                      <a:pos x="199" y="29"/>
                    </a:cxn>
                    <a:cxn ang="0">
                      <a:pos x="172" y="22"/>
                    </a:cxn>
                    <a:cxn ang="0">
                      <a:pos x="145" y="15"/>
                    </a:cxn>
                    <a:cxn ang="0">
                      <a:pos x="118" y="9"/>
                    </a:cxn>
                    <a:cxn ang="0">
                      <a:pos x="92" y="3"/>
                    </a:cxn>
                    <a:cxn ang="0">
                      <a:pos x="61" y="2"/>
                    </a:cxn>
                    <a:cxn ang="0">
                      <a:pos x="34" y="0"/>
                    </a:cxn>
                    <a:cxn ang="0">
                      <a:pos x="27" y="3"/>
                    </a:cxn>
                    <a:cxn ang="0">
                      <a:pos x="16" y="8"/>
                    </a:cxn>
                    <a:cxn ang="0">
                      <a:pos x="7" y="14"/>
                    </a:cxn>
                    <a:cxn ang="0">
                      <a:pos x="0" y="20"/>
                    </a:cxn>
                    <a:cxn ang="0">
                      <a:pos x="12" y="21"/>
                    </a:cxn>
                    <a:cxn ang="0">
                      <a:pos x="27" y="22"/>
                    </a:cxn>
                    <a:cxn ang="0">
                      <a:pos x="41" y="22"/>
                    </a:cxn>
                    <a:cxn ang="0">
                      <a:pos x="51" y="21"/>
                    </a:cxn>
                    <a:cxn ang="0">
                      <a:pos x="65" y="21"/>
                    </a:cxn>
                    <a:cxn ang="0">
                      <a:pos x="84" y="20"/>
                    </a:cxn>
                    <a:cxn ang="0">
                      <a:pos x="110" y="21"/>
                    </a:cxn>
                    <a:cxn ang="0">
                      <a:pos x="132" y="22"/>
                    </a:cxn>
                    <a:cxn ang="0">
                      <a:pos x="153" y="26"/>
                    </a:cxn>
                    <a:cxn ang="0">
                      <a:pos x="175" y="28"/>
                    </a:cxn>
                    <a:cxn ang="0">
                      <a:pos x="196" y="30"/>
                    </a:cxn>
                    <a:cxn ang="0">
                      <a:pos x="214" y="35"/>
                    </a:cxn>
                    <a:cxn ang="0">
                      <a:pos x="232" y="42"/>
                    </a:cxn>
                    <a:cxn ang="0">
                      <a:pos x="249" y="49"/>
                    </a:cxn>
                    <a:cxn ang="0">
                      <a:pos x="268" y="56"/>
                    </a:cxn>
                    <a:cxn ang="0">
                      <a:pos x="277" y="57"/>
                    </a:cxn>
                    <a:cxn ang="0">
                      <a:pos x="287" y="56"/>
                    </a:cxn>
                    <a:cxn ang="0">
                      <a:pos x="300" y="61"/>
                    </a:cxn>
                    <a:cxn ang="0">
                      <a:pos x="314" y="66"/>
                    </a:cxn>
                    <a:cxn ang="0">
                      <a:pos x="327" y="72"/>
                    </a:cxn>
                    <a:cxn ang="0">
                      <a:pos x="346" y="79"/>
                    </a:cxn>
                    <a:cxn ang="0">
                      <a:pos x="358" y="83"/>
                    </a:cxn>
                    <a:cxn ang="0">
                      <a:pos x="364" y="87"/>
                    </a:cxn>
                  </a:cxnLst>
                  <a:rect l="0" t="0" r="r" b="b"/>
                  <a:pathLst>
                    <a:path w="365" h="88">
                      <a:moveTo>
                        <a:pt x="364" y="87"/>
                      </a:moveTo>
                      <a:lnTo>
                        <a:pt x="358" y="72"/>
                      </a:lnTo>
                      <a:lnTo>
                        <a:pt x="350" y="59"/>
                      </a:lnTo>
                      <a:lnTo>
                        <a:pt x="343" y="56"/>
                      </a:lnTo>
                      <a:lnTo>
                        <a:pt x="329" y="52"/>
                      </a:lnTo>
                      <a:lnTo>
                        <a:pt x="315" y="49"/>
                      </a:lnTo>
                      <a:lnTo>
                        <a:pt x="301" y="52"/>
                      </a:lnTo>
                      <a:lnTo>
                        <a:pt x="284" y="54"/>
                      </a:lnTo>
                      <a:lnTo>
                        <a:pt x="265" y="48"/>
                      </a:lnTo>
                      <a:lnTo>
                        <a:pt x="239" y="40"/>
                      </a:lnTo>
                      <a:lnTo>
                        <a:pt x="216" y="33"/>
                      </a:lnTo>
                      <a:lnTo>
                        <a:pt x="199" y="29"/>
                      </a:lnTo>
                      <a:lnTo>
                        <a:pt x="172" y="22"/>
                      </a:lnTo>
                      <a:lnTo>
                        <a:pt x="145" y="15"/>
                      </a:lnTo>
                      <a:lnTo>
                        <a:pt x="118" y="9"/>
                      </a:lnTo>
                      <a:lnTo>
                        <a:pt x="92" y="3"/>
                      </a:lnTo>
                      <a:lnTo>
                        <a:pt x="61" y="2"/>
                      </a:lnTo>
                      <a:lnTo>
                        <a:pt x="34" y="0"/>
                      </a:lnTo>
                      <a:lnTo>
                        <a:pt x="27" y="3"/>
                      </a:lnTo>
                      <a:lnTo>
                        <a:pt x="16" y="8"/>
                      </a:lnTo>
                      <a:lnTo>
                        <a:pt x="7" y="14"/>
                      </a:lnTo>
                      <a:lnTo>
                        <a:pt x="0" y="20"/>
                      </a:lnTo>
                      <a:lnTo>
                        <a:pt x="12" y="21"/>
                      </a:lnTo>
                      <a:lnTo>
                        <a:pt x="27" y="22"/>
                      </a:lnTo>
                      <a:lnTo>
                        <a:pt x="41" y="22"/>
                      </a:lnTo>
                      <a:lnTo>
                        <a:pt x="51" y="21"/>
                      </a:lnTo>
                      <a:lnTo>
                        <a:pt x="65" y="21"/>
                      </a:lnTo>
                      <a:lnTo>
                        <a:pt x="84" y="20"/>
                      </a:lnTo>
                      <a:lnTo>
                        <a:pt x="110" y="21"/>
                      </a:lnTo>
                      <a:lnTo>
                        <a:pt x="132" y="22"/>
                      </a:lnTo>
                      <a:lnTo>
                        <a:pt x="153" y="26"/>
                      </a:lnTo>
                      <a:lnTo>
                        <a:pt x="175" y="28"/>
                      </a:lnTo>
                      <a:lnTo>
                        <a:pt x="196" y="30"/>
                      </a:lnTo>
                      <a:lnTo>
                        <a:pt x="214" y="35"/>
                      </a:lnTo>
                      <a:lnTo>
                        <a:pt x="232" y="42"/>
                      </a:lnTo>
                      <a:lnTo>
                        <a:pt x="249" y="49"/>
                      </a:lnTo>
                      <a:lnTo>
                        <a:pt x="268" y="56"/>
                      </a:lnTo>
                      <a:lnTo>
                        <a:pt x="277" y="57"/>
                      </a:lnTo>
                      <a:lnTo>
                        <a:pt x="287" y="56"/>
                      </a:lnTo>
                      <a:lnTo>
                        <a:pt x="300" y="61"/>
                      </a:lnTo>
                      <a:lnTo>
                        <a:pt x="314" y="66"/>
                      </a:lnTo>
                      <a:lnTo>
                        <a:pt x="327" y="72"/>
                      </a:lnTo>
                      <a:lnTo>
                        <a:pt x="346" y="79"/>
                      </a:lnTo>
                      <a:lnTo>
                        <a:pt x="358" y="83"/>
                      </a:lnTo>
                      <a:lnTo>
                        <a:pt x="364" y="87"/>
                      </a:lnTo>
                    </a:path>
                  </a:pathLst>
                </a:custGeom>
                <a:solidFill>
                  <a:srgbClr val="037C03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60" name="Freeform 12"/>
                <p:cNvSpPr>
                  <a:spLocks/>
                </p:cNvSpPr>
                <p:nvPr/>
              </p:nvSpPr>
              <p:spPr bwMode="auto">
                <a:xfrm>
                  <a:off x="48" y="3616"/>
                  <a:ext cx="378" cy="37"/>
                </a:xfrm>
                <a:custGeom>
                  <a:avLst/>
                  <a:gdLst/>
                  <a:ahLst/>
                  <a:cxnLst>
                    <a:cxn ang="0">
                      <a:pos x="377" y="36"/>
                    </a:cxn>
                    <a:cxn ang="0">
                      <a:pos x="368" y="33"/>
                    </a:cxn>
                    <a:cxn ang="0">
                      <a:pos x="357" y="29"/>
                    </a:cxn>
                    <a:cxn ang="0">
                      <a:pos x="345" y="25"/>
                    </a:cxn>
                    <a:cxn ang="0">
                      <a:pos x="334" y="22"/>
                    </a:cxn>
                    <a:cxn ang="0">
                      <a:pos x="320" y="18"/>
                    </a:cxn>
                    <a:cxn ang="0">
                      <a:pos x="303" y="11"/>
                    </a:cxn>
                    <a:cxn ang="0">
                      <a:pos x="289" y="6"/>
                    </a:cxn>
                    <a:cxn ang="0">
                      <a:pos x="275" y="5"/>
                    </a:cxn>
                    <a:cxn ang="0">
                      <a:pos x="259" y="7"/>
                    </a:cxn>
                    <a:cxn ang="0">
                      <a:pos x="237" y="10"/>
                    </a:cxn>
                    <a:cxn ang="0">
                      <a:pos x="228" y="9"/>
                    </a:cxn>
                    <a:cxn ang="0">
                      <a:pos x="200" y="6"/>
                    </a:cxn>
                    <a:cxn ang="0">
                      <a:pos x="169" y="3"/>
                    </a:cxn>
                    <a:cxn ang="0">
                      <a:pos x="149" y="1"/>
                    </a:cxn>
                    <a:cxn ang="0">
                      <a:pos x="123" y="0"/>
                    </a:cxn>
                    <a:cxn ang="0">
                      <a:pos x="95" y="1"/>
                    </a:cxn>
                    <a:cxn ang="0">
                      <a:pos x="78" y="3"/>
                    </a:cxn>
                    <a:cxn ang="0">
                      <a:pos x="58" y="5"/>
                    </a:cxn>
                    <a:cxn ang="0">
                      <a:pos x="40" y="6"/>
                    </a:cxn>
                    <a:cxn ang="0">
                      <a:pos x="21" y="8"/>
                    </a:cxn>
                    <a:cxn ang="0">
                      <a:pos x="19" y="16"/>
                    </a:cxn>
                    <a:cxn ang="0">
                      <a:pos x="15" y="21"/>
                    </a:cxn>
                    <a:cxn ang="0">
                      <a:pos x="9" y="27"/>
                    </a:cxn>
                    <a:cxn ang="0">
                      <a:pos x="0" y="32"/>
                    </a:cxn>
                    <a:cxn ang="0">
                      <a:pos x="15" y="29"/>
                    </a:cxn>
                    <a:cxn ang="0">
                      <a:pos x="33" y="26"/>
                    </a:cxn>
                    <a:cxn ang="0">
                      <a:pos x="48" y="23"/>
                    </a:cxn>
                    <a:cxn ang="0">
                      <a:pos x="64" y="21"/>
                    </a:cxn>
                    <a:cxn ang="0">
                      <a:pos x="81" y="19"/>
                    </a:cxn>
                    <a:cxn ang="0">
                      <a:pos x="108" y="18"/>
                    </a:cxn>
                    <a:cxn ang="0">
                      <a:pos x="137" y="16"/>
                    </a:cxn>
                    <a:cxn ang="0">
                      <a:pos x="170" y="15"/>
                    </a:cxn>
                    <a:cxn ang="0">
                      <a:pos x="203" y="13"/>
                    </a:cxn>
                    <a:cxn ang="0">
                      <a:pos x="233" y="11"/>
                    </a:cxn>
                    <a:cxn ang="0">
                      <a:pos x="259" y="14"/>
                    </a:cxn>
                    <a:cxn ang="0">
                      <a:pos x="277" y="18"/>
                    </a:cxn>
                    <a:cxn ang="0">
                      <a:pos x="297" y="22"/>
                    </a:cxn>
                    <a:cxn ang="0">
                      <a:pos x="318" y="26"/>
                    </a:cxn>
                    <a:cxn ang="0">
                      <a:pos x="341" y="31"/>
                    </a:cxn>
                    <a:cxn ang="0">
                      <a:pos x="358" y="34"/>
                    </a:cxn>
                    <a:cxn ang="0">
                      <a:pos x="377" y="36"/>
                    </a:cxn>
                  </a:cxnLst>
                  <a:rect l="0" t="0" r="r" b="b"/>
                  <a:pathLst>
                    <a:path w="378" h="37">
                      <a:moveTo>
                        <a:pt x="377" y="36"/>
                      </a:moveTo>
                      <a:lnTo>
                        <a:pt x="368" y="33"/>
                      </a:lnTo>
                      <a:lnTo>
                        <a:pt x="357" y="29"/>
                      </a:lnTo>
                      <a:lnTo>
                        <a:pt x="345" y="25"/>
                      </a:lnTo>
                      <a:lnTo>
                        <a:pt x="334" y="22"/>
                      </a:lnTo>
                      <a:lnTo>
                        <a:pt x="320" y="18"/>
                      </a:lnTo>
                      <a:lnTo>
                        <a:pt x="303" y="11"/>
                      </a:lnTo>
                      <a:lnTo>
                        <a:pt x="289" y="6"/>
                      </a:lnTo>
                      <a:lnTo>
                        <a:pt x="275" y="5"/>
                      </a:lnTo>
                      <a:lnTo>
                        <a:pt x="259" y="7"/>
                      </a:lnTo>
                      <a:lnTo>
                        <a:pt x="237" y="10"/>
                      </a:lnTo>
                      <a:lnTo>
                        <a:pt x="228" y="9"/>
                      </a:lnTo>
                      <a:lnTo>
                        <a:pt x="200" y="6"/>
                      </a:lnTo>
                      <a:lnTo>
                        <a:pt x="169" y="3"/>
                      </a:lnTo>
                      <a:lnTo>
                        <a:pt x="149" y="1"/>
                      </a:lnTo>
                      <a:lnTo>
                        <a:pt x="123" y="0"/>
                      </a:lnTo>
                      <a:lnTo>
                        <a:pt x="95" y="1"/>
                      </a:lnTo>
                      <a:lnTo>
                        <a:pt x="78" y="3"/>
                      </a:lnTo>
                      <a:lnTo>
                        <a:pt x="58" y="5"/>
                      </a:lnTo>
                      <a:lnTo>
                        <a:pt x="40" y="6"/>
                      </a:lnTo>
                      <a:lnTo>
                        <a:pt x="21" y="8"/>
                      </a:lnTo>
                      <a:lnTo>
                        <a:pt x="19" y="16"/>
                      </a:lnTo>
                      <a:lnTo>
                        <a:pt x="15" y="21"/>
                      </a:lnTo>
                      <a:lnTo>
                        <a:pt x="9" y="27"/>
                      </a:lnTo>
                      <a:lnTo>
                        <a:pt x="0" y="32"/>
                      </a:lnTo>
                      <a:lnTo>
                        <a:pt x="15" y="29"/>
                      </a:lnTo>
                      <a:lnTo>
                        <a:pt x="33" y="26"/>
                      </a:lnTo>
                      <a:lnTo>
                        <a:pt x="48" y="23"/>
                      </a:lnTo>
                      <a:lnTo>
                        <a:pt x="64" y="21"/>
                      </a:lnTo>
                      <a:lnTo>
                        <a:pt x="81" y="19"/>
                      </a:lnTo>
                      <a:lnTo>
                        <a:pt x="108" y="18"/>
                      </a:lnTo>
                      <a:lnTo>
                        <a:pt x="137" y="16"/>
                      </a:lnTo>
                      <a:lnTo>
                        <a:pt x="170" y="15"/>
                      </a:lnTo>
                      <a:lnTo>
                        <a:pt x="203" y="13"/>
                      </a:lnTo>
                      <a:lnTo>
                        <a:pt x="233" y="11"/>
                      </a:lnTo>
                      <a:lnTo>
                        <a:pt x="259" y="14"/>
                      </a:lnTo>
                      <a:lnTo>
                        <a:pt x="277" y="18"/>
                      </a:lnTo>
                      <a:lnTo>
                        <a:pt x="297" y="22"/>
                      </a:lnTo>
                      <a:lnTo>
                        <a:pt x="318" y="26"/>
                      </a:lnTo>
                      <a:lnTo>
                        <a:pt x="341" y="31"/>
                      </a:lnTo>
                      <a:lnTo>
                        <a:pt x="358" y="34"/>
                      </a:lnTo>
                      <a:lnTo>
                        <a:pt x="377" y="36"/>
                      </a:lnTo>
                    </a:path>
                  </a:pathLst>
                </a:custGeom>
                <a:solidFill>
                  <a:srgbClr val="037C03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061" name="Freeform 13"/>
              <p:cNvSpPr>
                <a:spLocks/>
              </p:cNvSpPr>
              <p:nvPr/>
            </p:nvSpPr>
            <p:spPr bwMode="auto">
              <a:xfrm>
                <a:off x="12" y="2650"/>
                <a:ext cx="557" cy="667"/>
              </a:xfrm>
              <a:custGeom>
                <a:avLst/>
                <a:gdLst/>
                <a:ahLst/>
                <a:cxnLst>
                  <a:cxn ang="0">
                    <a:pos x="176" y="290"/>
                  </a:cxn>
                  <a:cxn ang="0">
                    <a:pos x="194" y="275"/>
                  </a:cxn>
                  <a:cxn ang="0">
                    <a:pos x="163" y="187"/>
                  </a:cxn>
                  <a:cxn ang="0">
                    <a:pos x="117" y="100"/>
                  </a:cxn>
                  <a:cxn ang="0">
                    <a:pos x="67" y="60"/>
                  </a:cxn>
                  <a:cxn ang="0">
                    <a:pos x="110" y="81"/>
                  </a:cxn>
                  <a:cxn ang="0">
                    <a:pos x="156" y="150"/>
                  </a:cxn>
                  <a:cxn ang="0">
                    <a:pos x="198" y="225"/>
                  </a:cxn>
                  <a:cxn ang="0">
                    <a:pos x="228" y="300"/>
                  </a:cxn>
                  <a:cxn ang="0">
                    <a:pos x="254" y="269"/>
                  </a:cxn>
                  <a:cxn ang="0">
                    <a:pos x="259" y="204"/>
                  </a:cxn>
                  <a:cxn ang="0">
                    <a:pos x="268" y="117"/>
                  </a:cxn>
                  <a:cxn ang="0">
                    <a:pos x="292" y="47"/>
                  </a:cxn>
                  <a:cxn ang="0">
                    <a:pos x="307" y="23"/>
                  </a:cxn>
                  <a:cxn ang="0">
                    <a:pos x="292" y="96"/>
                  </a:cxn>
                  <a:cxn ang="0">
                    <a:pos x="284" y="191"/>
                  </a:cxn>
                  <a:cxn ang="0">
                    <a:pos x="279" y="277"/>
                  </a:cxn>
                  <a:cxn ang="0">
                    <a:pos x="291" y="327"/>
                  </a:cxn>
                  <a:cxn ang="0">
                    <a:pos x="355" y="317"/>
                  </a:cxn>
                  <a:cxn ang="0">
                    <a:pos x="439" y="319"/>
                  </a:cxn>
                  <a:cxn ang="0">
                    <a:pos x="505" y="346"/>
                  </a:cxn>
                  <a:cxn ang="0">
                    <a:pos x="556" y="406"/>
                  </a:cxn>
                  <a:cxn ang="0">
                    <a:pos x="494" y="397"/>
                  </a:cxn>
                  <a:cxn ang="0">
                    <a:pos x="428" y="377"/>
                  </a:cxn>
                  <a:cxn ang="0">
                    <a:pos x="341" y="366"/>
                  </a:cxn>
                  <a:cxn ang="0">
                    <a:pos x="283" y="372"/>
                  </a:cxn>
                  <a:cxn ang="0">
                    <a:pos x="316" y="401"/>
                  </a:cxn>
                  <a:cxn ang="0">
                    <a:pos x="390" y="417"/>
                  </a:cxn>
                  <a:cxn ang="0">
                    <a:pos x="465" y="430"/>
                  </a:cxn>
                  <a:cxn ang="0">
                    <a:pos x="520" y="472"/>
                  </a:cxn>
                  <a:cxn ang="0">
                    <a:pos x="548" y="531"/>
                  </a:cxn>
                  <a:cxn ang="0">
                    <a:pos x="480" y="495"/>
                  </a:cxn>
                  <a:cxn ang="0">
                    <a:pos x="410" y="458"/>
                  </a:cxn>
                  <a:cxn ang="0">
                    <a:pos x="343" y="426"/>
                  </a:cxn>
                  <a:cxn ang="0">
                    <a:pos x="292" y="411"/>
                  </a:cxn>
                  <a:cxn ang="0">
                    <a:pos x="260" y="441"/>
                  </a:cxn>
                  <a:cxn ang="0">
                    <a:pos x="289" y="518"/>
                  </a:cxn>
                  <a:cxn ang="0">
                    <a:pos x="312" y="611"/>
                  </a:cxn>
                  <a:cxn ang="0">
                    <a:pos x="272" y="619"/>
                  </a:cxn>
                  <a:cxn ang="0">
                    <a:pos x="249" y="518"/>
                  </a:cxn>
                  <a:cxn ang="0">
                    <a:pos x="216" y="458"/>
                  </a:cxn>
                  <a:cxn ang="0">
                    <a:pos x="179" y="491"/>
                  </a:cxn>
                  <a:cxn ang="0">
                    <a:pos x="138" y="553"/>
                  </a:cxn>
                  <a:cxn ang="0">
                    <a:pos x="95" y="643"/>
                  </a:cxn>
                  <a:cxn ang="0">
                    <a:pos x="110" y="561"/>
                  </a:cxn>
                  <a:cxn ang="0">
                    <a:pos x="148" y="487"/>
                  </a:cxn>
                  <a:cxn ang="0">
                    <a:pos x="195" y="426"/>
                  </a:cxn>
                  <a:cxn ang="0">
                    <a:pos x="213" y="380"/>
                  </a:cxn>
                  <a:cxn ang="0">
                    <a:pos x="166" y="405"/>
                  </a:cxn>
                  <a:cxn ang="0">
                    <a:pos x="112" y="467"/>
                  </a:cxn>
                  <a:cxn ang="0">
                    <a:pos x="61" y="538"/>
                  </a:cxn>
                  <a:cxn ang="0">
                    <a:pos x="53" y="516"/>
                  </a:cxn>
                  <a:cxn ang="0">
                    <a:pos x="91" y="469"/>
                  </a:cxn>
                  <a:cxn ang="0">
                    <a:pos x="153" y="410"/>
                  </a:cxn>
                  <a:cxn ang="0">
                    <a:pos x="216" y="368"/>
                  </a:cxn>
                  <a:cxn ang="0">
                    <a:pos x="158" y="323"/>
                  </a:cxn>
                  <a:cxn ang="0">
                    <a:pos x="99" y="266"/>
                  </a:cxn>
                  <a:cxn ang="0">
                    <a:pos x="38" y="211"/>
                  </a:cxn>
                  <a:cxn ang="0">
                    <a:pos x="8" y="176"/>
                  </a:cxn>
                  <a:cxn ang="0">
                    <a:pos x="69" y="206"/>
                  </a:cxn>
                  <a:cxn ang="0">
                    <a:pos x="137" y="259"/>
                  </a:cxn>
                </a:cxnLst>
                <a:rect l="0" t="0" r="r" b="b"/>
                <a:pathLst>
                  <a:path w="557" h="667">
                    <a:moveTo>
                      <a:pt x="137" y="259"/>
                    </a:moveTo>
                    <a:lnTo>
                      <a:pt x="147" y="269"/>
                    </a:lnTo>
                    <a:lnTo>
                      <a:pt x="156" y="276"/>
                    </a:lnTo>
                    <a:lnTo>
                      <a:pt x="165" y="282"/>
                    </a:lnTo>
                    <a:lnTo>
                      <a:pt x="176" y="290"/>
                    </a:lnTo>
                    <a:lnTo>
                      <a:pt x="186" y="296"/>
                    </a:lnTo>
                    <a:lnTo>
                      <a:pt x="195" y="300"/>
                    </a:lnTo>
                    <a:lnTo>
                      <a:pt x="203" y="305"/>
                    </a:lnTo>
                    <a:lnTo>
                      <a:pt x="198" y="290"/>
                    </a:lnTo>
                    <a:lnTo>
                      <a:pt x="194" y="275"/>
                    </a:lnTo>
                    <a:lnTo>
                      <a:pt x="188" y="257"/>
                    </a:lnTo>
                    <a:lnTo>
                      <a:pt x="182" y="240"/>
                    </a:lnTo>
                    <a:lnTo>
                      <a:pt x="177" y="223"/>
                    </a:lnTo>
                    <a:lnTo>
                      <a:pt x="172" y="205"/>
                    </a:lnTo>
                    <a:lnTo>
                      <a:pt x="163" y="187"/>
                    </a:lnTo>
                    <a:lnTo>
                      <a:pt x="154" y="167"/>
                    </a:lnTo>
                    <a:lnTo>
                      <a:pt x="146" y="150"/>
                    </a:lnTo>
                    <a:lnTo>
                      <a:pt x="135" y="128"/>
                    </a:lnTo>
                    <a:lnTo>
                      <a:pt x="128" y="113"/>
                    </a:lnTo>
                    <a:lnTo>
                      <a:pt x="117" y="100"/>
                    </a:lnTo>
                    <a:lnTo>
                      <a:pt x="108" y="87"/>
                    </a:lnTo>
                    <a:lnTo>
                      <a:pt x="95" y="76"/>
                    </a:lnTo>
                    <a:lnTo>
                      <a:pt x="85" y="68"/>
                    </a:lnTo>
                    <a:lnTo>
                      <a:pt x="74" y="63"/>
                    </a:lnTo>
                    <a:lnTo>
                      <a:pt x="67" y="60"/>
                    </a:lnTo>
                    <a:lnTo>
                      <a:pt x="75" y="58"/>
                    </a:lnTo>
                    <a:lnTo>
                      <a:pt x="80" y="59"/>
                    </a:lnTo>
                    <a:lnTo>
                      <a:pt x="89" y="61"/>
                    </a:lnTo>
                    <a:lnTo>
                      <a:pt x="98" y="70"/>
                    </a:lnTo>
                    <a:lnTo>
                      <a:pt x="110" y="81"/>
                    </a:lnTo>
                    <a:lnTo>
                      <a:pt x="119" y="90"/>
                    </a:lnTo>
                    <a:lnTo>
                      <a:pt x="126" y="101"/>
                    </a:lnTo>
                    <a:lnTo>
                      <a:pt x="136" y="116"/>
                    </a:lnTo>
                    <a:lnTo>
                      <a:pt x="147" y="134"/>
                    </a:lnTo>
                    <a:lnTo>
                      <a:pt x="156" y="150"/>
                    </a:lnTo>
                    <a:lnTo>
                      <a:pt x="166" y="168"/>
                    </a:lnTo>
                    <a:lnTo>
                      <a:pt x="175" y="181"/>
                    </a:lnTo>
                    <a:lnTo>
                      <a:pt x="185" y="195"/>
                    </a:lnTo>
                    <a:lnTo>
                      <a:pt x="192" y="210"/>
                    </a:lnTo>
                    <a:lnTo>
                      <a:pt x="198" y="225"/>
                    </a:lnTo>
                    <a:lnTo>
                      <a:pt x="205" y="242"/>
                    </a:lnTo>
                    <a:lnTo>
                      <a:pt x="212" y="257"/>
                    </a:lnTo>
                    <a:lnTo>
                      <a:pt x="218" y="271"/>
                    </a:lnTo>
                    <a:lnTo>
                      <a:pt x="224" y="288"/>
                    </a:lnTo>
                    <a:lnTo>
                      <a:pt x="228" y="300"/>
                    </a:lnTo>
                    <a:lnTo>
                      <a:pt x="230" y="306"/>
                    </a:lnTo>
                    <a:lnTo>
                      <a:pt x="236" y="300"/>
                    </a:lnTo>
                    <a:lnTo>
                      <a:pt x="243" y="293"/>
                    </a:lnTo>
                    <a:lnTo>
                      <a:pt x="252" y="284"/>
                    </a:lnTo>
                    <a:lnTo>
                      <a:pt x="254" y="269"/>
                    </a:lnTo>
                    <a:lnTo>
                      <a:pt x="255" y="257"/>
                    </a:lnTo>
                    <a:lnTo>
                      <a:pt x="258" y="239"/>
                    </a:lnTo>
                    <a:lnTo>
                      <a:pt x="259" y="223"/>
                    </a:lnTo>
                    <a:lnTo>
                      <a:pt x="258" y="223"/>
                    </a:lnTo>
                    <a:lnTo>
                      <a:pt x="259" y="204"/>
                    </a:lnTo>
                    <a:lnTo>
                      <a:pt x="260" y="184"/>
                    </a:lnTo>
                    <a:lnTo>
                      <a:pt x="261" y="165"/>
                    </a:lnTo>
                    <a:lnTo>
                      <a:pt x="263" y="148"/>
                    </a:lnTo>
                    <a:lnTo>
                      <a:pt x="265" y="134"/>
                    </a:lnTo>
                    <a:lnTo>
                      <a:pt x="268" y="117"/>
                    </a:lnTo>
                    <a:lnTo>
                      <a:pt x="272" y="105"/>
                    </a:lnTo>
                    <a:lnTo>
                      <a:pt x="275" y="91"/>
                    </a:lnTo>
                    <a:lnTo>
                      <a:pt x="281" y="80"/>
                    </a:lnTo>
                    <a:lnTo>
                      <a:pt x="286" y="66"/>
                    </a:lnTo>
                    <a:lnTo>
                      <a:pt x="292" y="47"/>
                    </a:lnTo>
                    <a:lnTo>
                      <a:pt x="298" y="30"/>
                    </a:lnTo>
                    <a:lnTo>
                      <a:pt x="301" y="14"/>
                    </a:lnTo>
                    <a:lnTo>
                      <a:pt x="306" y="0"/>
                    </a:lnTo>
                    <a:lnTo>
                      <a:pt x="308" y="11"/>
                    </a:lnTo>
                    <a:lnTo>
                      <a:pt x="307" y="23"/>
                    </a:lnTo>
                    <a:lnTo>
                      <a:pt x="305" y="38"/>
                    </a:lnTo>
                    <a:lnTo>
                      <a:pt x="301" y="51"/>
                    </a:lnTo>
                    <a:lnTo>
                      <a:pt x="297" y="72"/>
                    </a:lnTo>
                    <a:lnTo>
                      <a:pt x="294" y="84"/>
                    </a:lnTo>
                    <a:lnTo>
                      <a:pt x="292" y="96"/>
                    </a:lnTo>
                    <a:lnTo>
                      <a:pt x="289" y="111"/>
                    </a:lnTo>
                    <a:lnTo>
                      <a:pt x="288" y="129"/>
                    </a:lnTo>
                    <a:lnTo>
                      <a:pt x="287" y="149"/>
                    </a:lnTo>
                    <a:lnTo>
                      <a:pt x="285" y="169"/>
                    </a:lnTo>
                    <a:lnTo>
                      <a:pt x="284" y="191"/>
                    </a:lnTo>
                    <a:lnTo>
                      <a:pt x="284" y="208"/>
                    </a:lnTo>
                    <a:lnTo>
                      <a:pt x="283" y="226"/>
                    </a:lnTo>
                    <a:lnTo>
                      <a:pt x="282" y="241"/>
                    </a:lnTo>
                    <a:lnTo>
                      <a:pt x="282" y="259"/>
                    </a:lnTo>
                    <a:lnTo>
                      <a:pt x="279" y="277"/>
                    </a:lnTo>
                    <a:lnTo>
                      <a:pt x="275" y="300"/>
                    </a:lnTo>
                    <a:lnTo>
                      <a:pt x="272" y="319"/>
                    </a:lnTo>
                    <a:lnTo>
                      <a:pt x="268" y="341"/>
                    </a:lnTo>
                    <a:lnTo>
                      <a:pt x="279" y="334"/>
                    </a:lnTo>
                    <a:lnTo>
                      <a:pt x="291" y="327"/>
                    </a:lnTo>
                    <a:lnTo>
                      <a:pt x="307" y="318"/>
                    </a:lnTo>
                    <a:lnTo>
                      <a:pt x="320" y="315"/>
                    </a:lnTo>
                    <a:lnTo>
                      <a:pt x="334" y="315"/>
                    </a:lnTo>
                    <a:lnTo>
                      <a:pt x="344" y="315"/>
                    </a:lnTo>
                    <a:lnTo>
                      <a:pt x="355" y="317"/>
                    </a:lnTo>
                    <a:lnTo>
                      <a:pt x="371" y="319"/>
                    </a:lnTo>
                    <a:lnTo>
                      <a:pt x="391" y="320"/>
                    </a:lnTo>
                    <a:lnTo>
                      <a:pt x="408" y="319"/>
                    </a:lnTo>
                    <a:lnTo>
                      <a:pt x="425" y="319"/>
                    </a:lnTo>
                    <a:lnTo>
                      <a:pt x="439" y="319"/>
                    </a:lnTo>
                    <a:lnTo>
                      <a:pt x="453" y="320"/>
                    </a:lnTo>
                    <a:lnTo>
                      <a:pt x="466" y="326"/>
                    </a:lnTo>
                    <a:lnTo>
                      <a:pt x="482" y="332"/>
                    </a:lnTo>
                    <a:lnTo>
                      <a:pt x="494" y="339"/>
                    </a:lnTo>
                    <a:lnTo>
                      <a:pt x="505" y="346"/>
                    </a:lnTo>
                    <a:lnTo>
                      <a:pt x="519" y="356"/>
                    </a:lnTo>
                    <a:lnTo>
                      <a:pt x="526" y="362"/>
                    </a:lnTo>
                    <a:lnTo>
                      <a:pt x="537" y="376"/>
                    </a:lnTo>
                    <a:lnTo>
                      <a:pt x="546" y="391"/>
                    </a:lnTo>
                    <a:lnTo>
                      <a:pt x="556" y="406"/>
                    </a:lnTo>
                    <a:lnTo>
                      <a:pt x="545" y="407"/>
                    </a:lnTo>
                    <a:lnTo>
                      <a:pt x="531" y="405"/>
                    </a:lnTo>
                    <a:lnTo>
                      <a:pt x="517" y="401"/>
                    </a:lnTo>
                    <a:lnTo>
                      <a:pt x="504" y="401"/>
                    </a:lnTo>
                    <a:lnTo>
                      <a:pt x="494" y="397"/>
                    </a:lnTo>
                    <a:lnTo>
                      <a:pt x="481" y="391"/>
                    </a:lnTo>
                    <a:lnTo>
                      <a:pt x="468" y="386"/>
                    </a:lnTo>
                    <a:lnTo>
                      <a:pt x="457" y="381"/>
                    </a:lnTo>
                    <a:lnTo>
                      <a:pt x="447" y="380"/>
                    </a:lnTo>
                    <a:lnTo>
                      <a:pt x="428" y="377"/>
                    </a:lnTo>
                    <a:lnTo>
                      <a:pt x="408" y="376"/>
                    </a:lnTo>
                    <a:lnTo>
                      <a:pt x="390" y="372"/>
                    </a:lnTo>
                    <a:lnTo>
                      <a:pt x="371" y="369"/>
                    </a:lnTo>
                    <a:lnTo>
                      <a:pt x="354" y="367"/>
                    </a:lnTo>
                    <a:lnTo>
                      <a:pt x="341" y="366"/>
                    </a:lnTo>
                    <a:lnTo>
                      <a:pt x="331" y="365"/>
                    </a:lnTo>
                    <a:lnTo>
                      <a:pt x="317" y="364"/>
                    </a:lnTo>
                    <a:lnTo>
                      <a:pt x="304" y="366"/>
                    </a:lnTo>
                    <a:lnTo>
                      <a:pt x="295" y="367"/>
                    </a:lnTo>
                    <a:lnTo>
                      <a:pt x="283" y="372"/>
                    </a:lnTo>
                    <a:lnTo>
                      <a:pt x="268" y="375"/>
                    </a:lnTo>
                    <a:lnTo>
                      <a:pt x="279" y="381"/>
                    </a:lnTo>
                    <a:lnTo>
                      <a:pt x="292" y="389"/>
                    </a:lnTo>
                    <a:lnTo>
                      <a:pt x="303" y="397"/>
                    </a:lnTo>
                    <a:lnTo>
                      <a:pt x="316" y="401"/>
                    </a:lnTo>
                    <a:lnTo>
                      <a:pt x="331" y="406"/>
                    </a:lnTo>
                    <a:lnTo>
                      <a:pt x="343" y="409"/>
                    </a:lnTo>
                    <a:lnTo>
                      <a:pt x="356" y="410"/>
                    </a:lnTo>
                    <a:lnTo>
                      <a:pt x="372" y="414"/>
                    </a:lnTo>
                    <a:lnTo>
                      <a:pt x="390" y="417"/>
                    </a:lnTo>
                    <a:lnTo>
                      <a:pt x="405" y="420"/>
                    </a:lnTo>
                    <a:lnTo>
                      <a:pt x="422" y="421"/>
                    </a:lnTo>
                    <a:lnTo>
                      <a:pt x="436" y="424"/>
                    </a:lnTo>
                    <a:lnTo>
                      <a:pt x="451" y="427"/>
                    </a:lnTo>
                    <a:lnTo>
                      <a:pt x="465" y="430"/>
                    </a:lnTo>
                    <a:lnTo>
                      <a:pt x="475" y="434"/>
                    </a:lnTo>
                    <a:lnTo>
                      <a:pt x="486" y="442"/>
                    </a:lnTo>
                    <a:lnTo>
                      <a:pt x="497" y="450"/>
                    </a:lnTo>
                    <a:lnTo>
                      <a:pt x="509" y="460"/>
                    </a:lnTo>
                    <a:lnTo>
                      <a:pt x="520" y="472"/>
                    </a:lnTo>
                    <a:lnTo>
                      <a:pt x="526" y="480"/>
                    </a:lnTo>
                    <a:lnTo>
                      <a:pt x="531" y="492"/>
                    </a:lnTo>
                    <a:lnTo>
                      <a:pt x="536" y="506"/>
                    </a:lnTo>
                    <a:lnTo>
                      <a:pt x="543" y="520"/>
                    </a:lnTo>
                    <a:lnTo>
                      <a:pt x="548" y="531"/>
                    </a:lnTo>
                    <a:lnTo>
                      <a:pt x="536" y="524"/>
                    </a:lnTo>
                    <a:lnTo>
                      <a:pt x="521" y="517"/>
                    </a:lnTo>
                    <a:lnTo>
                      <a:pt x="509" y="511"/>
                    </a:lnTo>
                    <a:lnTo>
                      <a:pt x="495" y="503"/>
                    </a:lnTo>
                    <a:lnTo>
                      <a:pt x="480" y="495"/>
                    </a:lnTo>
                    <a:lnTo>
                      <a:pt x="467" y="489"/>
                    </a:lnTo>
                    <a:lnTo>
                      <a:pt x="452" y="481"/>
                    </a:lnTo>
                    <a:lnTo>
                      <a:pt x="438" y="472"/>
                    </a:lnTo>
                    <a:lnTo>
                      <a:pt x="425" y="466"/>
                    </a:lnTo>
                    <a:lnTo>
                      <a:pt x="410" y="458"/>
                    </a:lnTo>
                    <a:lnTo>
                      <a:pt x="398" y="451"/>
                    </a:lnTo>
                    <a:lnTo>
                      <a:pt x="384" y="444"/>
                    </a:lnTo>
                    <a:lnTo>
                      <a:pt x="370" y="438"/>
                    </a:lnTo>
                    <a:lnTo>
                      <a:pt x="356" y="432"/>
                    </a:lnTo>
                    <a:lnTo>
                      <a:pt x="343" y="426"/>
                    </a:lnTo>
                    <a:lnTo>
                      <a:pt x="333" y="424"/>
                    </a:lnTo>
                    <a:lnTo>
                      <a:pt x="322" y="419"/>
                    </a:lnTo>
                    <a:lnTo>
                      <a:pt x="310" y="414"/>
                    </a:lnTo>
                    <a:lnTo>
                      <a:pt x="300" y="409"/>
                    </a:lnTo>
                    <a:lnTo>
                      <a:pt x="292" y="411"/>
                    </a:lnTo>
                    <a:lnTo>
                      <a:pt x="282" y="413"/>
                    </a:lnTo>
                    <a:lnTo>
                      <a:pt x="274" y="413"/>
                    </a:lnTo>
                    <a:lnTo>
                      <a:pt x="265" y="410"/>
                    </a:lnTo>
                    <a:lnTo>
                      <a:pt x="264" y="424"/>
                    </a:lnTo>
                    <a:lnTo>
                      <a:pt x="260" y="441"/>
                    </a:lnTo>
                    <a:lnTo>
                      <a:pt x="267" y="455"/>
                    </a:lnTo>
                    <a:lnTo>
                      <a:pt x="273" y="470"/>
                    </a:lnTo>
                    <a:lnTo>
                      <a:pt x="279" y="484"/>
                    </a:lnTo>
                    <a:lnTo>
                      <a:pt x="284" y="501"/>
                    </a:lnTo>
                    <a:lnTo>
                      <a:pt x="289" y="518"/>
                    </a:lnTo>
                    <a:lnTo>
                      <a:pt x="297" y="540"/>
                    </a:lnTo>
                    <a:lnTo>
                      <a:pt x="299" y="557"/>
                    </a:lnTo>
                    <a:lnTo>
                      <a:pt x="304" y="574"/>
                    </a:lnTo>
                    <a:lnTo>
                      <a:pt x="307" y="590"/>
                    </a:lnTo>
                    <a:lnTo>
                      <a:pt x="312" y="611"/>
                    </a:lnTo>
                    <a:lnTo>
                      <a:pt x="317" y="634"/>
                    </a:lnTo>
                    <a:lnTo>
                      <a:pt x="321" y="666"/>
                    </a:lnTo>
                    <a:lnTo>
                      <a:pt x="280" y="666"/>
                    </a:lnTo>
                    <a:lnTo>
                      <a:pt x="275" y="639"/>
                    </a:lnTo>
                    <a:lnTo>
                      <a:pt x="272" y="619"/>
                    </a:lnTo>
                    <a:lnTo>
                      <a:pt x="266" y="594"/>
                    </a:lnTo>
                    <a:lnTo>
                      <a:pt x="262" y="570"/>
                    </a:lnTo>
                    <a:lnTo>
                      <a:pt x="257" y="551"/>
                    </a:lnTo>
                    <a:lnTo>
                      <a:pt x="254" y="533"/>
                    </a:lnTo>
                    <a:lnTo>
                      <a:pt x="249" y="518"/>
                    </a:lnTo>
                    <a:lnTo>
                      <a:pt x="242" y="499"/>
                    </a:lnTo>
                    <a:lnTo>
                      <a:pt x="235" y="481"/>
                    </a:lnTo>
                    <a:lnTo>
                      <a:pt x="230" y="466"/>
                    </a:lnTo>
                    <a:lnTo>
                      <a:pt x="224" y="461"/>
                    </a:lnTo>
                    <a:lnTo>
                      <a:pt x="216" y="458"/>
                    </a:lnTo>
                    <a:lnTo>
                      <a:pt x="210" y="454"/>
                    </a:lnTo>
                    <a:lnTo>
                      <a:pt x="207" y="456"/>
                    </a:lnTo>
                    <a:lnTo>
                      <a:pt x="199" y="466"/>
                    </a:lnTo>
                    <a:lnTo>
                      <a:pt x="188" y="479"/>
                    </a:lnTo>
                    <a:lnTo>
                      <a:pt x="179" y="491"/>
                    </a:lnTo>
                    <a:lnTo>
                      <a:pt x="171" y="501"/>
                    </a:lnTo>
                    <a:lnTo>
                      <a:pt x="163" y="515"/>
                    </a:lnTo>
                    <a:lnTo>
                      <a:pt x="156" y="524"/>
                    </a:lnTo>
                    <a:lnTo>
                      <a:pt x="147" y="538"/>
                    </a:lnTo>
                    <a:lnTo>
                      <a:pt x="138" y="553"/>
                    </a:lnTo>
                    <a:lnTo>
                      <a:pt x="131" y="568"/>
                    </a:lnTo>
                    <a:lnTo>
                      <a:pt x="123" y="584"/>
                    </a:lnTo>
                    <a:lnTo>
                      <a:pt x="114" y="602"/>
                    </a:lnTo>
                    <a:lnTo>
                      <a:pt x="106" y="623"/>
                    </a:lnTo>
                    <a:lnTo>
                      <a:pt x="95" y="643"/>
                    </a:lnTo>
                    <a:lnTo>
                      <a:pt x="99" y="618"/>
                    </a:lnTo>
                    <a:lnTo>
                      <a:pt x="101" y="601"/>
                    </a:lnTo>
                    <a:lnTo>
                      <a:pt x="104" y="582"/>
                    </a:lnTo>
                    <a:lnTo>
                      <a:pt x="107" y="570"/>
                    </a:lnTo>
                    <a:lnTo>
                      <a:pt x="110" y="561"/>
                    </a:lnTo>
                    <a:lnTo>
                      <a:pt x="117" y="545"/>
                    </a:lnTo>
                    <a:lnTo>
                      <a:pt x="123" y="528"/>
                    </a:lnTo>
                    <a:lnTo>
                      <a:pt x="127" y="516"/>
                    </a:lnTo>
                    <a:lnTo>
                      <a:pt x="138" y="501"/>
                    </a:lnTo>
                    <a:lnTo>
                      <a:pt x="148" y="487"/>
                    </a:lnTo>
                    <a:lnTo>
                      <a:pt x="158" y="470"/>
                    </a:lnTo>
                    <a:lnTo>
                      <a:pt x="167" y="454"/>
                    </a:lnTo>
                    <a:lnTo>
                      <a:pt x="175" y="445"/>
                    </a:lnTo>
                    <a:lnTo>
                      <a:pt x="184" y="437"/>
                    </a:lnTo>
                    <a:lnTo>
                      <a:pt x="195" y="426"/>
                    </a:lnTo>
                    <a:lnTo>
                      <a:pt x="205" y="415"/>
                    </a:lnTo>
                    <a:lnTo>
                      <a:pt x="215" y="405"/>
                    </a:lnTo>
                    <a:lnTo>
                      <a:pt x="225" y="391"/>
                    </a:lnTo>
                    <a:lnTo>
                      <a:pt x="221" y="387"/>
                    </a:lnTo>
                    <a:lnTo>
                      <a:pt x="213" y="380"/>
                    </a:lnTo>
                    <a:lnTo>
                      <a:pt x="206" y="376"/>
                    </a:lnTo>
                    <a:lnTo>
                      <a:pt x="199" y="378"/>
                    </a:lnTo>
                    <a:lnTo>
                      <a:pt x="187" y="387"/>
                    </a:lnTo>
                    <a:lnTo>
                      <a:pt x="176" y="396"/>
                    </a:lnTo>
                    <a:lnTo>
                      <a:pt x="166" y="405"/>
                    </a:lnTo>
                    <a:lnTo>
                      <a:pt x="156" y="415"/>
                    </a:lnTo>
                    <a:lnTo>
                      <a:pt x="144" y="431"/>
                    </a:lnTo>
                    <a:lnTo>
                      <a:pt x="131" y="446"/>
                    </a:lnTo>
                    <a:lnTo>
                      <a:pt x="120" y="457"/>
                    </a:lnTo>
                    <a:lnTo>
                      <a:pt x="112" y="467"/>
                    </a:lnTo>
                    <a:lnTo>
                      <a:pt x="101" y="479"/>
                    </a:lnTo>
                    <a:lnTo>
                      <a:pt x="90" y="494"/>
                    </a:lnTo>
                    <a:lnTo>
                      <a:pt x="82" y="508"/>
                    </a:lnTo>
                    <a:lnTo>
                      <a:pt x="71" y="524"/>
                    </a:lnTo>
                    <a:lnTo>
                      <a:pt x="61" y="538"/>
                    </a:lnTo>
                    <a:lnTo>
                      <a:pt x="52" y="555"/>
                    </a:lnTo>
                    <a:lnTo>
                      <a:pt x="39" y="574"/>
                    </a:lnTo>
                    <a:lnTo>
                      <a:pt x="45" y="549"/>
                    </a:lnTo>
                    <a:lnTo>
                      <a:pt x="49" y="531"/>
                    </a:lnTo>
                    <a:lnTo>
                      <a:pt x="53" y="516"/>
                    </a:lnTo>
                    <a:lnTo>
                      <a:pt x="55" y="511"/>
                    </a:lnTo>
                    <a:lnTo>
                      <a:pt x="61" y="503"/>
                    </a:lnTo>
                    <a:lnTo>
                      <a:pt x="70" y="492"/>
                    </a:lnTo>
                    <a:lnTo>
                      <a:pt x="80" y="482"/>
                    </a:lnTo>
                    <a:lnTo>
                      <a:pt x="91" y="469"/>
                    </a:lnTo>
                    <a:lnTo>
                      <a:pt x="101" y="458"/>
                    </a:lnTo>
                    <a:lnTo>
                      <a:pt x="116" y="444"/>
                    </a:lnTo>
                    <a:lnTo>
                      <a:pt x="125" y="434"/>
                    </a:lnTo>
                    <a:lnTo>
                      <a:pt x="138" y="422"/>
                    </a:lnTo>
                    <a:lnTo>
                      <a:pt x="153" y="410"/>
                    </a:lnTo>
                    <a:lnTo>
                      <a:pt x="165" y="400"/>
                    </a:lnTo>
                    <a:lnTo>
                      <a:pt x="178" y="390"/>
                    </a:lnTo>
                    <a:lnTo>
                      <a:pt x="199" y="376"/>
                    </a:lnTo>
                    <a:lnTo>
                      <a:pt x="210" y="372"/>
                    </a:lnTo>
                    <a:lnTo>
                      <a:pt x="216" y="368"/>
                    </a:lnTo>
                    <a:lnTo>
                      <a:pt x="205" y="361"/>
                    </a:lnTo>
                    <a:lnTo>
                      <a:pt x="194" y="351"/>
                    </a:lnTo>
                    <a:lnTo>
                      <a:pt x="181" y="340"/>
                    </a:lnTo>
                    <a:lnTo>
                      <a:pt x="170" y="331"/>
                    </a:lnTo>
                    <a:lnTo>
                      <a:pt x="158" y="323"/>
                    </a:lnTo>
                    <a:lnTo>
                      <a:pt x="148" y="315"/>
                    </a:lnTo>
                    <a:lnTo>
                      <a:pt x="139" y="305"/>
                    </a:lnTo>
                    <a:lnTo>
                      <a:pt x="125" y="292"/>
                    </a:lnTo>
                    <a:lnTo>
                      <a:pt x="113" y="280"/>
                    </a:lnTo>
                    <a:lnTo>
                      <a:pt x="99" y="266"/>
                    </a:lnTo>
                    <a:lnTo>
                      <a:pt x="84" y="253"/>
                    </a:lnTo>
                    <a:lnTo>
                      <a:pt x="72" y="244"/>
                    </a:lnTo>
                    <a:lnTo>
                      <a:pt x="57" y="232"/>
                    </a:lnTo>
                    <a:lnTo>
                      <a:pt x="48" y="224"/>
                    </a:lnTo>
                    <a:lnTo>
                      <a:pt x="38" y="211"/>
                    </a:lnTo>
                    <a:lnTo>
                      <a:pt x="31" y="201"/>
                    </a:lnTo>
                    <a:lnTo>
                      <a:pt x="22" y="193"/>
                    </a:lnTo>
                    <a:lnTo>
                      <a:pt x="10" y="183"/>
                    </a:lnTo>
                    <a:lnTo>
                      <a:pt x="0" y="175"/>
                    </a:lnTo>
                    <a:lnTo>
                      <a:pt x="8" y="176"/>
                    </a:lnTo>
                    <a:lnTo>
                      <a:pt x="20" y="179"/>
                    </a:lnTo>
                    <a:lnTo>
                      <a:pt x="32" y="182"/>
                    </a:lnTo>
                    <a:lnTo>
                      <a:pt x="43" y="187"/>
                    </a:lnTo>
                    <a:lnTo>
                      <a:pt x="54" y="195"/>
                    </a:lnTo>
                    <a:lnTo>
                      <a:pt x="69" y="206"/>
                    </a:lnTo>
                    <a:lnTo>
                      <a:pt x="82" y="215"/>
                    </a:lnTo>
                    <a:lnTo>
                      <a:pt x="97" y="224"/>
                    </a:lnTo>
                    <a:lnTo>
                      <a:pt x="110" y="236"/>
                    </a:lnTo>
                    <a:lnTo>
                      <a:pt x="125" y="249"/>
                    </a:lnTo>
                    <a:lnTo>
                      <a:pt x="137" y="259"/>
                    </a:lnTo>
                  </a:path>
                </a:pathLst>
              </a:custGeom>
              <a:solidFill>
                <a:srgbClr val="037C03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62" name="Group 14"/>
            <p:cNvGrpSpPr>
              <a:grpSpLocks/>
            </p:cNvGrpSpPr>
            <p:nvPr/>
          </p:nvGrpSpPr>
          <p:grpSpPr bwMode="auto">
            <a:xfrm>
              <a:off x="4653" y="2849"/>
              <a:ext cx="1084" cy="1464"/>
              <a:chOff x="4653" y="2849"/>
              <a:chExt cx="1084" cy="1464"/>
            </a:xfrm>
          </p:grpSpPr>
          <p:grpSp>
            <p:nvGrpSpPr>
              <p:cNvPr id="2063" name="Group 15"/>
              <p:cNvGrpSpPr>
                <a:grpSpLocks/>
              </p:cNvGrpSpPr>
              <p:nvPr/>
            </p:nvGrpSpPr>
            <p:grpSpPr bwMode="auto">
              <a:xfrm>
                <a:off x="5207" y="2849"/>
                <a:ext cx="530" cy="1443"/>
                <a:chOff x="5207" y="2849"/>
                <a:chExt cx="530" cy="1443"/>
              </a:xfrm>
            </p:grpSpPr>
            <p:sp>
              <p:nvSpPr>
                <p:cNvPr id="2064" name="Freeform 16"/>
                <p:cNvSpPr>
                  <a:spLocks/>
                </p:cNvSpPr>
                <p:nvPr/>
              </p:nvSpPr>
              <p:spPr bwMode="auto">
                <a:xfrm>
                  <a:off x="5524" y="3154"/>
                  <a:ext cx="191" cy="1138"/>
                </a:xfrm>
                <a:custGeom>
                  <a:avLst/>
                  <a:gdLst/>
                  <a:ahLst/>
                  <a:cxnLst>
                    <a:cxn ang="0">
                      <a:pos x="190" y="529"/>
                    </a:cxn>
                    <a:cxn ang="0">
                      <a:pos x="174" y="760"/>
                    </a:cxn>
                    <a:cxn ang="0">
                      <a:pos x="158" y="946"/>
                    </a:cxn>
                    <a:cxn ang="0">
                      <a:pos x="147" y="1083"/>
                    </a:cxn>
                    <a:cxn ang="0">
                      <a:pos x="150" y="1137"/>
                    </a:cxn>
                    <a:cxn ang="0">
                      <a:pos x="127" y="1137"/>
                    </a:cxn>
                    <a:cxn ang="0">
                      <a:pos x="120" y="1058"/>
                    </a:cxn>
                    <a:cxn ang="0">
                      <a:pos x="116" y="937"/>
                    </a:cxn>
                    <a:cxn ang="0">
                      <a:pos x="108" y="824"/>
                    </a:cxn>
                    <a:cxn ang="0">
                      <a:pos x="104" y="740"/>
                    </a:cxn>
                    <a:cxn ang="0">
                      <a:pos x="95" y="617"/>
                    </a:cxn>
                    <a:cxn ang="0">
                      <a:pos x="84" y="510"/>
                    </a:cxn>
                    <a:cxn ang="0">
                      <a:pos x="75" y="417"/>
                    </a:cxn>
                    <a:cxn ang="0">
                      <a:pos x="66" y="316"/>
                    </a:cxn>
                    <a:cxn ang="0">
                      <a:pos x="52" y="217"/>
                    </a:cxn>
                    <a:cxn ang="0">
                      <a:pos x="36" y="133"/>
                    </a:cxn>
                    <a:cxn ang="0">
                      <a:pos x="9" y="51"/>
                    </a:cxn>
                    <a:cxn ang="0">
                      <a:pos x="0" y="19"/>
                    </a:cxn>
                    <a:cxn ang="0">
                      <a:pos x="11" y="0"/>
                    </a:cxn>
                    <a:cxn ang="0">
                      <a:pos x="28" y="33"/>
                    </a:cxn>
                    <a:cxn ang="0">
                      <a:pos x="52" y="109"/>
                    </a:cxn>
                    <a:cxn ang="0">
                      <a:pos x="70" y="187"/>
                    </a:cxn>
                    <a:cxn ang="0">
                      <a:pos x="84" y="268"/>
                    </a:cxn>
                    <a:cxn ang="0">
                      <a:pos x="93" y="372"/>
                    </a:cxn>
                    <a:cxn ang="0">
                      <a:pos x="102" y="470"/>
                    </a:cxn>
                    <a:cxn ang="0">
                      <a:pos x="115" y="603"/>
                    </a:cxn>
                    <a:cxn ang="0">
                      <a:pos x="125" y="712"/>
                    </a:cxn>
                    <a:cxn ang="0">
                      <a:pos x="129" y="799"/>
                    </a:cxn>
                    <a:cxn ang="0">
                      <a:pos x="133" y="889"/>
                    </a:cxn>
                    <a:cxn ang="0">
                      <a:pos x="142" y="982"/>
                    </a:cxn>
                    <a:cxn ang="0">
                      <a:pos x="154" y="822"/>
                    </a:cxn>
                    <a:cxn ang="0">
                      <a:pos x="169" y="672"/>
                    </a:cxn>
                    <a:cxn ang="0">
                      <a:pos x="190" y="529"/>
                    </a:cxn>
                  </a:cxnLst>
                  <a:rect l="0" t="0" r="r" b="b"/>
                  <a:pathLst>
                    <a:path w="191" h="1138">
                      <a:moveTo>
                        <a:pt x="190" y="529"/>
                      </a:moveTo>
                      <a:lnTo>
                        <a:pt x="174" y="760"/>
                      </a:lnTo>
                      <a:lnTo>
                        <a:pt x="158" y="946"/>
                      </a:lnTo>
                      <a:lnTo>
                        <a:pt x="147" y="1083"/>
                      </a:lnTo>
                      <a:lnTo>
                        <a:pt x="150" y="1137"/>
                      </a:lnTo>
                      <a:lnTo>
                        <a:pt x="127" y="1137"/>
                      </a:lnTo>
                      <a:lnTo>
                        <a:pt x="120" y="1058"/>
                      </a:lnTo>
                      <a:lnTo>
                        <a:pt x="116" y="937"/>
                      </a:lnTo>
                      <a:lnTo>
                        <a:pt x="108" y="824"/>
                      </a:lnTo>
                      <a:lnTo>
                        <a:pt x="104" y="740"/>
                      </a:lnTo>
                      <a:lnTo>
                        <a:pt x="95" y="617"/>
                      </a:lnTo>
                      <a:lnTo>
                        <a:pt x="84" y="510"/>
                      </a:lnTo>
                      <a:lnTo>
                        <a:pt x="75" y="417"/>
                      </a:lnTo>
                      <a:lnTo>
                        <a:pt x="66" y="316"/>
                      </a:lnTo>
                      <a:lnTo>
                        <a:pt x="52" y="217"/>
                      </a:lnTo>
                      <a:lnTo>
                        <a:pt x="36" y="133"/>
                      </a:lnTo>
                      <a:lnTo>
                        <a:pt x="9" y="51"/>
                      </a:lnTo>
                      <a:lnTo>
                        <a:pt x="0" y="19"/>
                      </a:lnTo>
                      <a:lnTo>
                        <a:pt x="11" y="0"/>
                      </a:lnTo>
                      <a:lnTo>
                        <a:pt x="28" y="33"/>
                      </a:lnTo>
                      <a:lnTo>
                        <a:pt x="52" y="109"/>
                      </a:lnTo>
                      <a:lnTo>
                        <a:pt x="70" y="187"/>
                      </a:lnTo>
                      <a:lnTo>
                        <a:pt x="84" y="268"/>
                      </a:lnTo>
                      <a:lnTo>
                        <a:pt x="93" y="372"/>
                      </a:lnTo>
                      <a:lnTo>
                        <a:pt x="102" y="470"/>
                      </a:lnTo>
                      <a:lnTo>
                        <a:pt x="115" y="603"/>
                      </a:lnTo>
                      <a:lnTo>
                        <a:pt x="125" y="712"/>
                      </a:lnTo>
                      <a:lnTo>
                        <a:pt x="129" y="799"/>
                      </a:lnTo>
                      <a:lnTo>
                        <a:pt x="133" y="889"/>
                      </a:lnTo>
                      <a:lnTo>
                        <a:pt x="142" y="982"/>
                      </a:lnTo>
                      <a:lnTo>
                        <a:pt x="154" y="822"/>
                      </a:lnTo>
                      <a:lnTo>
                        <a:pt x="169" y="672"/>
                      </a:lnTo>
                      <a:lnTo>
                        <a:pt x="190" y="529"/>
                      </a:lnTo>
                    </a:path>
                  </a:pathLst>
                </a:custGeom>
                <a:solidFill>
                  <a:srgbClr val="3C0023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65" name="Freeform 17"/>
                <p:cNvSpPr>
                  <a:spLocks/>
                </p:cNvSpPr>
                <p:nvPr/>
              </p:nvSpPr>
              <p:spPr bwMode="auto">
                <a:xfrm>
                  <a:off x="5207" y="2849"/>
                  <a:ext cx="530" cy="830"/>
                </a:xfrm>
                <a:custGeom>
                  <a:avLst/>
                  <a:gdLst/>
                  <a:ahLst/>
                  <a:cxnLst>
                    <a:cxn ang="0">
                      <a:pos x="294" y="121"/>
                    </a:cxn>
                    <a:cxn ang="0">
                      <a:pos x="228" y="23"/>
                    </a:cxn>
                    <a:cxn ang="0">
                      <a:pos x="119" y="2"/>
                    </a:cxn>
                    <a:cxn ang="0">
                      <a:pos x="126" y="23"/>
                    </a:cxn>
                    <a:cxn ang="0">
                      <a:pos x="209" y="70"/>
                    </a:cxn>
                    <a:cxn ang="0">
                      <a:pos x="282" y="239"/>
                    </a:cxn>
                    <a:cxn ang="0">
                      <a:pos x="158" y="152"/>
                    </a:cxn>
                    <a:cxn ang="0">
                      <a:pos x="71" y="135"/>
                    </a:cxn>
                    <a:cxn ang="0">
                      <a:pos x="16" y="185"/>
                    </a:cxn>
                    <a:cxn ang="0">
                      <a:pos x="83" y="185"/>
                    </a:cxn>
                    <a:cxn ang="0">
                      <a:pos x="235" y="231"/>
                    </a:cxn>
                    <a:cxn ang="0">
                      <a:pos x="225" y="262"/>
                    </a:cxn>
                    <a:cxn ang="0">
                      <a:pos x="200" y="305"/>
                    </a:cxn>
                    <a:cxn ang="0">
                      <a:pos x="273" y="304"/>
                    </a:cxn>
                    <a:cxn ang="0">
                      <a:pos x="149" y="345"/>
                    </a:cxn>
                    <a:cxn ang="0">
                      <a:pos x="82" y="417"/>
                    </a:cxn>
                    <a:cxn ang="0">
                      <a:pos x="15" y="581"/>
                    </a:cxn>
                    <a:cxn ang="0">
                      <a:pos x="157" y="413"/>
                    </a:cxn>
                    <a:cxn ang="0">
                      <a:pos x="256" y="346"/>
                    </a:cxn>
                    <a:cxn ang="0">
                      <a:pos x="205" y="481"/>
                    </a:cxn>
                    <a:cxn ang="0">
                      <a:pos x="166" y="604"/>
                    </a:cxn>
                    <a:cxn ang="0">
                      <a:pos x="155" y="728"/>
                    </a:cxn>
                    <a:cxn ang="0">
                      <a:pos x="213" y="541"/>
                    </a:cxn>
                    <a:cxn ang="0">
                      <a:pos x="268" y="422"/>
                    </a:cxn>
                    <a:cxn ang="0">
                      <a:pos x="272" y="383"/>
                    </a:cxn>
                    <a:cxn ang="0">
                      <a:pos x="255" y="577"/>
                    </a:cxn>
                    <a:cxn ang="0">
                      <a:pos x="300" y="784"/>
                    </a:cxn>
                    <a:cxn ang="0">
                      <a:pos x="277" y="559"/>
                    </a:cxn>
                    <a:cxn ang="0">
                      <a:pos x="275" y="398"/>
                    </a:cxn>
                    <a:cxn ang="0">
                      <a:pos x="319" y="338"/>
                    </a:cxn>
                    <a:cxn ang="0">
                      <a:pos x="407" y="532"/>
                    </a:cxn>
                    <a:cxn ang="0">
                      <a:pos x="483" y="734"/>
                    </a:cxn>
                    <a:cxn ang="0">
                      <a:pos x="418" y="521"/>
                    </a:cxn>
                    <a:cxn ang="0">
                      <a:pos x="347" y="339"/>
                    </a:cxn>
                    <a:cxn ang="0">
                      <a:pos x="355" y="217"/>
                    </a:cxn>
                    <a:cxn ang="0">
                      <a:pos x="420" y="233"/>
                    </a:cxn>
                    <a:cxn ang="0">
                      <a:pos x="519" y="223"/>
                    </a:cxn>
                    <a:cxn ang="0">
                      <a:pos x="468" y="219"/>
                    </a:cxn>
                    <a:cxn ang="0">
                      <a:pos x="354" y="257"/>
                    </a:cxn>
                    <a:cxn ang="0">
                      <a:pos x="419" y="195"/>
                    </a:cxn>
                    <a:cxn ang="0">
                      <a:pos x="528" y="181"/>
                    </a:cxn>
                    <a:cxn ang="0">
                      <a:pos x="496" y="157"/>
                    </a:cxn>
                    <a:cxn ang="0">
                      <a:pos x="353" y="247"/>
                    </a:cxn>
                    <a:cxn ang="0">
                      <a:pos x="373" y="178"/>
                    </a:cxn>
                    <a:cxn ang="0">
                      <a:pos x="490" y="110"/>
                    </a:cxn>
                    <a:cxn ang="0">
                      <a:pos x="407" y="147"/>
                    </a:cxn>
                    <a:cxn ang="0">
                      <a:pos x="319" y="195"/>
                    </a:cxn>
                  </a:cxnLst>
                  <a:rect l="0" t="0" r="r" b="b"/>
                  <a:pathLst>
                    <a:path w="530" h="830">
                      <a:moveTo>
                        <a:pt x="319" y="195"/>
                      </a:moveTo>
                      <a:lnTo>
                        <a:pt x="309" y="157"/>
                      </a:lnTo>
                      <a:lnTo>
                        <a:pt x="294" y="121"/>
                      </a:lnTo>
                      <a:lnTo>
                        <a:pt x="275" y="80"/>
                      </a:lnTo>
                      <a:lnTo>
                        <a:pt x="253" y="49"/>
                      </a:lnTo>
                      <a:lnTo>
                        <a:pt x="228" y="23"/>
                      </a:lnTo>
                      <a:lnTo>
                        <a:pt x="194" y="9"/>
                      </a:lnTo>
                      <a:lnTo>
                        <a:pt x="149" y="1"/>
                      </a:lnTo>
                      <a:lnTo>
                        <a:pt x="119" y="2"/>
                      </a:lnTo>
                      <a:lnTo>
                        <a:pt x="85" y="0"/>
                      </a:lnTo>
                      <a:lnTo>
                        <a:pt x="107" y="20"/>
                      </a:lnTo>
                      <a:lnTo>
                        <a:pt x="126" y="23"/>
                      </a:lnTo>
                      <a:lnTo>
                        <a:pt x="151" y="34"/>
                      </a:lnTo>
                      <a:lnTo>
                        <a:pt x="174" y="45"/>
                      </a:lnTo>
                      <a:lnTo>
                        <a:pt x="209" y="70"/>
                      </a:lnTo>
                      <a:lnTo>
                        <a:pt x="237" y="104"/>
                      </a:lnTo>
                      <a:lnTo>
                        <a:pt x="255" y="147"/>
                      </a:lnTo>
                      <a:lnTo>
                        <a:pt x="282" y="239"/>
                      </a:lnTo>
                      <a:lnTo>
                        <a:pt x="209" y="178"/>
                      </a:lnTo>
                      <a:lnTo>
                        <a:pt x="185" y="163"/>
                      </a:lnTo>
                      <a:lnTo>
                        <a:pt x="158" y="152"/>
                      </a:lnTo>
                      <a:lnTo>
                        <a:pt x="133" y="148"/>
                      </a:lnTo>
                      <a:lnTo>
                        <a:pt x="118" y="143"/>
                      </a:lnTo>
                      <a:lnTo>
                        <a:pt x="71" y="135"/>
                      </a:lnTo>
                      <a:lnTo>
                        <a:pt x="0" y="129"/>
                      </a:lnTo>
                      <a:lnTo>
                        <a:pt x="0" y="185"/>
                      </a:lnTo>
                      <a:lnTo>
                        <a:pt x="16" y="185"/>
                      </a:lnTo>
                      <a:lnTo>
                        <a:pt x="38" y="187"/>
                      </a:lnTo>
                      <a:lnTo>
                        <a:pt x="64" y="184"/>
                      </a:lnTo>
                      <a:lnTo>
                        <a:pt x="83" y="185"/>
                      </a:lnTo>
                      <a:lnTo>
                        <a:pt x="136" y="191"/>
                      </a:lnTo>
                      <a:lnTo>
                        <a:pt x="157" y="198"/>
                      </a:lnTo>
                      <a:lnTo>
                        <a:pt x="235" y="231"/>
                      </a:lnTo>
                      <a:lnTo>
                        <a:pt x="275" y="257"/>
                      </a:lnTo>
                      <a:lnTo>
                        <a:pt x="246" y="261"/>
                      </a:lnTo>
                      <a:lnTo>
                        <a:pt x="225" y="262"/>
                      </a:lnTo>
                      <a:lnTo>
                        <a:pt x="194" y="288"/>
                      </a:lnTo>
                      <a:lnTo>
                        <a:pt x="179" y="328"/>
                      </a:lnTo>
                      <a:lnTo>
                        <a:pt x="200" y="305"/>
                      </a:lnTo>
                      <a:lnTo>
                        <a:pt x="260" y="278"/>
                      </a:lnTo>
                      <a:lnTo>
                        <a:pt x="297" y="290"/>
                      </a:lnTo>
                      <a:lnTo>
                        <a:pt x="273" y="304"/>
                      </a:lnTo>
                      <a:lnTo>
                        <a:pt x="244" y="305"/>
                      </a:lnTo>
                      <a:lnTo>
                        <a:pt x="171" y="337"/>
                      </a:lnTo>
                      <a:lnTo>
                        <a:pt x="149" y="345"/>
                      </a:lnTo>
                      <a:lnTo>
                        <a:pt x="125" y="356"/>
                      </a:lnTo>
                      <a:lnTo>
                        <a:pt x="104" y="374"/>
                      </a:lnTo>
                      <a:lnTo>
                        <a:pt x="82" y="417"/>
                      </a:lnTo>
                      <a:lnTo>
                        <a:pt x="69" y="449"/>
                      </a:lnTo>
                      <a:lnTo>
                        <a:pt x="29" y="553"/>
                      </a:lnTo>
                      <a:lnTo>
                        <a:pt x="15" y="581"/>
                      </a:lnTo>
                      <a:lnTo>
                        <a:pt x="79" y="502"/>
                      </a:lnTo>
                      <a:lnTo>
                        <a:pt x="109" y="473"/>
                      </a:lnTo>
                      <a:lnTo>
                        <a:pt x="157" y="413"/>
                      </a:lnTo>
                      <a:lnTo>
                        <a:pt x="180" y="390"/>
                      </a:lnTo>
                      <a:lnTo>
                        <a:pt x="200" y="374"/>
                      </a:lnTo>
                      <a:lnTo>
                        <a:pt x="256" y="346"/>
                      </a:lnTo>
                      <a:lnTo>
                        <a:pt x="287" y="323"/>
                      </a:lnTo>
                      <a:lnTo>
                        <a:pt x="263" y="348"/>
                      </a:lnTo>
                      <a:lnTo>
                        <a:pt x="205" y="481"/>
                      </a:lnTo>
                      <a:lnTo>
                        <a:pt x="182" y="539"/>
                      </a:lnTo>
                      <a:lnTo>
                        <a:pt x="172" y="572"/>
                      </a:lnTo>
                      <a:lnTo>
                        <a:pt x="166" y="604"/>
                      </a:lnTo>
                      <a:lnTo>
                        <a:pt x="162" y="641"/>
                      </a:lnTo>
                      <a:lnTo>
                        <a:pt x="161" y="670"/>
                      </a:lnTo>
                      <a:lnTo>
                        <a:pt x="155" y="728"/>
                      </a:lnTo>
                      <a:lnTo>
                        <a:pt x="182" y="670"/>
                      </a:lnTo>
                      <a:lnTo>
                        <a:pt x="200" y="590"/>
                      </a:lnTo>
                      <a:lnTo>
                        <a:pt x="213" y="541"/>
                      </a:lnTo>
                      <a:lnTo>
                        <a:pt x="225" y="510"/>
                      </a:lnTo>
                      <a:lnTo>
                        <a:pt x="255" y="451"/>
                      </a:lnTo>
                      <a:lnTo>
                        <a:pt x="268" y="422"/>
                      </a:lnTo>
                      <a:lnTo>
                        <a:pt x="278" y="386"/>
                      </a:lnTo>
                      <a:lnTo>
                        <a:pt x="297" y="336"/>
                      </a:lnTo>
                      <a:lnTo>
                        <a:pt x="272" y="383"/>
                      </a:lnTo>
                      <a:lnTo>
                        <a:pt x="258" y="435"/>
                      </a:lnTo>
                      <a:lnTo>
                        <a:pt x="253" y="539"/>
                      </a:lnTo>
                      <a:lnTo>
                        <a:pt x="255" y="577"/>
                      </a:lnTo>
                      <a:lnTo>
                        <a:pt x="261" y="646"/>
                      </a:lnTo>
                      <a:lnTo>
                        <a:pt x="267" y="673"/>
                      </a:lnTo>
                      <a:lnTo>
                        <a:pt x="300" y="784"/>
                      </a:lnTo>
                      <a:lnTo>
                        <a:pt x="305" y="829"/>
                      </a:lnTo>
                      <a:lnTo>
                        <a:pt x="296" y="676"/>
                      </a:lnTo>
                      <a:lnTo>
                        <a:pt x="277" y="559"/>
                      </a:lnTo>
                      <a:lnTo>
                        <a:pt x="274" y="519"/>
                      </a:lnTo>
                      <a:lnTo>
                        <a:pt x="272" y="426"/>
                      </a:lnTo>
                      <a:lnTo>
                        <a:pt x="275" y="398"/>
                      </a:lnTo>
                      <a:lnTo>
                        <a:pt x="288" y="351"/>
                      </a:lnTo>
                      <a:lnTo>
                        <a:pt x="300" y="320"/>
                      </a:lnTo>
                      <a:lnTo>
                        <a:pt x="319" y="338"/>
                      </a:lnTo>
                      <a:lnTo>
                        <a:pt x="349" y="379"/>
                      </a:lnTo>
                      <a:lnTo>
                        <a:pt x="384" y="463"/>
                      </a:lnTo>
                      <a:lnTo>
                        <a:pt x="407" y="532"/>
                      </a:lnTo>
                      <a:lnTo>
                        <a:pt x="426" y="594"/>
                      </a:lnTo>
                      <a:lnTo>
                        <a:pt x="460" y="686"/>
                      </a:lnTo>
                      <a:lnTo>
                        <a:pt x="483" y="734"/>
                      </a:lnTo>
                      <a:lnTo>
                        <a:pt x="502" y="765"/>
                      </a:lnTo>
                      <a:lnTo>
                        <a:pt x="494" y="720"/>
                      </a:lnTo>
                      <a:lnTo>
                        <a:pt x="418" y="521"/>
                      </a:lnTo>
                      <a:lnTo>
                        <a:pt x="371" y="415"/>
                      </a:lnTo>
                      <a:lnTo>
                        <a:pt x="357" y="375"/>
                      </a:lnTo>
                      <a:lnTo>
                        <a:pt x="347" y="339"/>
                      </a:lnTo>
                      <a:lnTo>
                        <a:pt x="312" y="268"/>
                      </a:lnTo>
                      <a:lnTo>
                        <a:pt x="318" y="236"/>
                      </a:lnTo>
                      <a:lnTo>
                        <a:pt x="355" y="217"/>
                      </a:lnTo>
                      <a:lnTo>
                        <a:pt x="373" y="224"/>
                      </a:lnTo>
                      <a:lnTo>
                        <a:pt x="396" y="226"/>
                      </a:lnTo>
                      <a:lnTo>
                        <a:pt x="420" y="233"/>
                      </a:lnTo>
                      <a:lnTo>
                        <a:pt x="517" y="244"/>
                      </a:lnTo>
                      <a:lnTo>
                        <a:pt x="511" y="243"/>
                      </a:lnTo>
                      <a:lnTo>
                        <a:pt x="519" y="223"/>
                      </a:lnTo>
                      <a:lnTo>
                        <a:pt x="523" y="223"/>
                      </a:lnTo>
                      <a:lnTo>
                        <a:pt x="498" y="219"/>
                      </a:lnTo>
                      <a:lnTo>
                        <a:pt x="468" y="219"/>
                      </a:lnTo>
                      <a:lnTo>
                        <a:pt x="430" y="227"/>
                      </a:lnTo>
                      <a:lnTo>
                        <a:pt x="389" y="241"/>
                      </a:lnTo>
                      <a:lnTo>
                        <a:pt x="354" y="257"/>
                      </a:lnTo>
                      <a:lnTo>
                        <a:pt x="326" y="267"/>
                      </a:lnTo>
                      <a:lnTo>
                        <a:pt x="364" y="230"/>
                      </a:lnTo>
                      <a:lnTo>
                        <a:pt x="419" y="195"/>
                      </a:lnTo>
                      <a:lnTo>
                        <a:pt x="477" y="180"/>
                      </a:lnTo>
                      <a:lnTo>
                        <a:pt x="503" y="179"/>
                      </a:lnTo>
                      <a:lnTo>
                        <a:pt x="528" y="181"/>
                      </a:lnTo>
                      <a:lnTo>
                        <a:pt x="518" y="181"/>
                      </a:lnTo>
                      <a:lnTo>
                        <a:pt x="529" y="153"/>
                      </a:lnTo>
                      <a:lnTo>
                        <a:pt x="496" y="157"/>
                      </a:lnTo>
                      <a:lnTo>
                        <a:pt x="458" y="174"/>
                      </a:lnTo>
                      <a:lnTo>
                        <a:pt x="417" y="198"/>
                      </a:lnTo>
                      <a:lnTo>
                        <a:pt x="353" y="247"/>
                      </a:lnTo>
                      <a:lnTo>
                        <a:pt x="324" y="266"/>
                      </a:lnTo>
                      <a:lnTo>
                        <a:pt x="340" y="204"/>
                      </a:lnTo>
                      <a:lnTo>
                        <a:pt x="373" y="178"/>
                      </a:lnTo>
                      <a:lnTo>
                        <a:pt x="411" y="152"/>
                      </a:lnTo>
                      <a:lnTo>
                        <a:pt x="464" y="121"/>
                      </a:lnTo>
                      <a:lnTo>
                        <a:pt x="490" y="110"/>
                      </a:lnTo>
                      <a:lnTo>
                        <a:pt x="458" y="102"/>
                      </a:lnTo>
                      <a:lnTo>
                        <a:pt x="433" y="121"/>
                      </a:lnTo>
                      <a:lnTo>
                        <a:pt x="407" y="147"/>
                      </a:lnTo>
                      <a:lnTo>
                        <a:pt x="386" y="166"/>
                      </a:lnTo>
                      <a:lnTo>
                        <a:pt x="352" y="206"/>
                      </a:lnTo>
                      <a:lnTo>
                        <a:pt x="319" y="195"/>
                      </a:lnTo>
                    </a:path>
                  </a:pathLst>
                </a:custGeom>
                <a:solidFill>
                  <a:srgbClr val="037C03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66" name="Group 18"/>
              <p:cNvGrpSpPr>
                <a:grpSpLocks/>
              </p:cNvGrpSpPr>
              <p:nvPr/>
            </p:nvGrpSpPr>
            <p:grpSpPr bwMode="auto">
              <a:xfrm>
                <a:off x="4653" y="3240"/>
                <a:ext cx="991" cy="1073"/>
                <a:chOff x="4653" y="3240"/>
                <a:chExt cx="991" cy="1073"/>
              </a:xfrm>
            </p:grpSpPr>
            <p:sp>
              <p:nvSpPr>
                <p:cNvPr id="2067" name="Freeform 19"/>
                <p:cNvSpPr>
                  <a:spLocks/>
                </p:cNvSpPr>
                <p:nvPr/>
              </p:nvSpPr>
              <p:spPr bwMode="auto">
                <a:xfrm>
                  <a:off x="5033" y="3428"/>
                  <a:ext cx="273" cy="885"/>
                </a:xfrm>
                <a:custGeom>
                  <a:avLst/>
                  <a:gdLst/>
                  <a:ahLst/>
                  <a:cxnLst>
                    <a:cxn ang="0">
                      <a:pos x="272" y="411"/>
                    </a:cxn>
                    <a:cxn ang="0">
                      <a:pos x="249" y="591"/>
                    </a:cxn>
                    <a:cxn ang="0">
                      <a:pos x="226" y="735"/>
                    </a:cxn>
                    <a:cxn ang="0">
                      <a:pos x="211" y="842"/>
                    </a:cxn>
                    <a:cxn ang="0">
                      <a:pos x="215" y="884"/>
                    </a:cxn>
                    <a:cxn ang="0">
                      <a:pos x="182" y="884"/>
                    </a:cxn>
                    <a:cxn ang="0">
                      <a:pos x="171" y="822"/>
                    </a:cxn>
                    <a:cxn ang="0">
                      <a:pos x="167" y="729"/>
                    </a:cxn>
                    <a:cxn ang="0">
                      <a:pos x="154" y="641"/>
                    </a:cxn>
                    <a:cxn ang="0">
                      <a:pos x="148" y="575"/>
                    </a:cxn>
                    <a:cxn ang="0">
                      <a:pos x="136" y="479"/>
                    </a:cxn>
                    <a:cxn ang="0">
                      <a:pos x="120" y="397"/>
                    </a:cxn>
                    <a:cxn ang="0">
                      <a:pos x="108" y="324"/>
                    </a:cxn>
                    <a:cxn ang="0">
                      <a:pos x="95" y="246"/>
                    </a:cxn>
                    <a:cxn ang="0">
                      <a:pos x="74" y="168"/>
                    </a:cxn>
                    <a:cxn ang="0">
                      <a:pos x="51" y="103"/>
                    </a:cxn>
                    <a:cxn ang="0">
                      <a:pos x="13" y="39"/>
                    </a:cxn>
                    <a:cxn ang="0">
                      <a:pos x="0" y="15"/>
                    </a:cxn>
                    <a:cxn ang="0">
                      <a:pos x="16" y="0"/>
                    </a:cxn>
                    <a:cxn ang="0">
                      <a:pos x="41" y="26"/>
                    </a:cxn>
                    <a:cxn ang="0">
                      <a:pos x="74" y="85"/>
                    </a:cxn>
                    <a:cxn ang="0">
                      <a:pos x="100" y="145"/>
                    </a:cxn>
                    <a:cxn ang="0">
                      <a:pos x="120" y="208"/>
                    </a:cxn>
                    <a:cxn ang="0">
                      <a:pos x="133" y="289"/>
                    </a:cxn>
                    <a:cxn ang="0">
                      <a:pos x="146" y="365"/>
                    </a:cxn>
                    <a:cxn ang="0">
                      <a:pos x="164" y="468"/>
                    </a:cxn>
                    <a:cxn ang="0">
                      <a:pos x="179" y="553"/>
                    </a:cxn>
                    <a:cxn ang="0">
                      <a:pos x="185" y="621"/>
                    </a:cxn>
                    <a:cxn ang="0">
                      <a:pos x="190" y="691"/>
                    </a:cxn>
                    <a:cxn ang="0">
                      <a:pos x="203" y="763"/>
                    </a:cxn>
                    <a:cxn ang="0">
                      <a:pos x="221" y="639"/>
                    </a:cxn>
                    <a:cxn ang="0">
                      <a:pos x="242" y="523"/>
                    </a:cxn>
                    <a:cxn ang="0">
                      <a:pos x="272" y="411"/>
                    </a:cxn>
                  </a:cxnLst>
                  <a:rect l="0" t="0" r="r" b="b"/>
                  <a:pathLst>
                    <a:path w="273" h="885">
                      <a:moveTo>
                        <a:pt x="272" y="411"/>
                      </a:moveTo>
                      <a:lnTo>
                        <a:pt x="249" y="591"/>
                      </a:lnTo>
                      <a:lnTo>
                        <a:pt x="226" y="735"/>
                      </a:lnTo>
                      <a:lnTo>
                        <a:pt x="211" y="842"/>
                      </a:lnTo>
                      <a:lnTo>
                        <a:pt x="215" y="884"/>
                      </a:lnTo>
                      <a:lnTo>
                        <a:pt x="182" y="884"/>
                      </a:lnTo>
                      <a:lnTo>
                        <a:pt x="171" y="822"/>
                      </a:lnTo>
                      <a:lnTo>
                        <a:pt x="167" y="729"/>
                      </a:lnTo>
                      <a:lnTo>
                        <a:pt x="154" y="641"/>
                      </a:lnTo>
                      <a:lnTo>
                        <a:pt x="148" y="575"/>
                      </a:lnTo>
                      <a:lnTo>
                        <a:pt x="136" y="479"/>
                      </a:lnTo>
                      <a:lnTo>
                        <a:pt x="120" y="397"/>
                      </a:lnTo>
                      <a:lnTo>
                        <a:pt x="108" y="324"/>
                      </a:lnTo>
                      <a:lnTo>
                        <a:pt x="95" y="246"/>
                      </a:lnTo>
                      <a:lnTo>
                        <a:pt x="74" y="168"/>
                      </a:lnTo>
                      <a:lnTo>
                        <a:pt x="51" y="103"/>
                      </a:lnTo>
                      <a:lnTo>
                        <a:pt x="13" y="39"/>
                      </a:lnTo>
                      <a:lnTo>
                        <a:pt x="0" y="15"/>
                      </a:lnTo>
                      <a:lnTo>
                        <a:pt x="16" y="0"/>
                      </a:lnTo>
                      <a:lnTo>
                        <a:pt x="41" y="26"/>
                      </a:lnTo>
                      <a:lnTo>
                        <a:pt x="74" y="85"/>
                      </a:lnTo>
                      <a:lnTo>
                        <a:pt x="100" y="145"/>
                      </a:lnTo>
                      <a:lnTo>
                        <a:pt x="120" y="208"/>
                      </a:lnTo>
                      <a:lnTo>
                        <a:pt x="133" y="289"/>
                      </a:lnTo>
                      <a:lnTo>
                        <a:pt x="146" y="365"/>
                      </a:lnTo>
                      <a:lnTo>
                        <a:pt x="164" y="468"/>
                      </a:lnTo>
                      <a:lnTo>
                        <a:pt x="179" y="553"/>
                      </a:lnTo>
                      <a:lnTo>
                        <a:pt x="185" y="621"/>
                      </a:lnTo>
                      <a:lnTo>
                        <a:pt x="190" y="691"/>
                      </a:lnTo>
                      <a:lnTo>
                        <a:pt x="203" y="763"/>
                      </a:lnTo>
                      <a:lnTo>
                        <a:pt x="221" y="639"/>
                      </a:lnTo>
                      <a:lnTo>
                        <a:pt x="242" y="523"/>
                      </a:lnTo>
                      <a:lnTo>
                        <a:pt x="272" y="411"/>
                      </a:lnTo>
                    </a:path>
                  </a:pathLst>
                </a:custGeom>
                <a:solidFill>
                  <a:srgbClr val="3C0023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68" name="Freeform 20"/>
                <p:cNvSpPr>
                  <a:spLocks/>
                </p:cNvSpPr>
                <p:nvPr/>
              </p:nvSpPr>
              <p:spPr bwMode="auto">
                <a:xfrm>
                  <a:off x="5116" y="3571"/>
                  <a:ext cx="488" cy="637"/>
                </a:xfrm>
                <a:custGeom>
                  <a:avLst/>
                  <a:gdLst/>
                  <a:ahLst/>
                  <a:cxnLst>
                    <a:cxn ang="0">
                      <a:pos x="129" y="104"/>
                    </a:cxn>
                    <a:cxn ang="0">
                      <a:pos x="145" y="80"/>
                    </a:cxn>
                    <a:cxn ang="0">
                      <a:pos x="138" y="9"/>
                    </a:cxn>
                    <a:cxn ang="0">
                      <a:pos x="138" y="9"/>
                    </a:cxn>
                    <a:cxn ang="0">
                      <a:pos x="138" y="9"/>
                    </a:cxn>
                    <a:cxn ang="0">
                      <a:pos x="138" y="9"/>
                    </a:cxn>
                    <a:cxn ang="0">
                      <a:pos x="138" y="9"/>
                    </a:cxn>
                    <a:cxn ang="0">
                      <a:pos x="150" y="4"/>
                    </a:cxn>
                    <a:cxn ang="0">
                      <a:pos x="177" y="118"/>
                    </a:cxn>
                    <a:cxn ang="0">
                      <a:pos x="202" y="71"/>
                    </a:cxn>
                    <a:cxn ang="0">
                      <a:pos x="217" y="9"/>
                    </a:cxn>
                    <a:cxn ang="0">
                      <a:pos x="224" y="9"/>
                    </a:cxn>
                    <a:cxn ang="0">
                      <a:pos x="221" y="9"/>
                    </a:cxn>
                    <a:cxn ang="0">
                      <a:pos x="224" y="9"/>
                    </a:cxn>
                    <a:cxn ang="0">
                      <a:pos x="220" y="9"/>
                    </a:cxn>
                    <a:cxn ang="0">
                      <a:pos x="221" y="9"/>
                    </a:cxn>
                    <a:cxn ang="0">
                      <a:pos x="226" y="84"/>
                    </a:cxn>
                    <a:cxn ang="0">
                      <a:pos x="238" y="158"/>
                    </a:cxn>
                    <a:cxn ang="0">
                      <a:pos x="297" y="142"/>
                    </a:cxn>
                    <a:cxn ang="0">
                      <a:pos x="376" y="146"/>
                    </a:cxn>
                    <a:cxn ang="0">
                      <a:pos x="439" y="187"/>
                    </a:cxn>
                    <a:cxn ang="0">
                      <a:pos x="487" y="277"/>
                    </a:cxn>
                    <a:cxn ang="0">
                      <a:pos x="429" y="263"/>
                    </a:cxn>
                    <a:cxn ang="0">
                      <a:pos x="366" y="234"/>
                    </a:cxn>
                    <a:cxn ang="0">
                      <a:pos x="284" y="216"/>
                    </a:cxn>
                    <a:cxn ang="0">
                      <a:pos x="230" y="224"/>
                    </a:cxn>
                    <a:cxn ang="0">
                      <a:pos x="262" y="268"/>
                    </a:cxn>
                    <a:cxn ang="0">
                      <a:pos x="330" y="294"/>
                    </a:cxn>
                    <a:cxn ang="0">
                      <a:pos x="401" y="313"/>
                    </a:cxn>
                    <a:cxn ang="0">
                      <a:pos x="453" y="378"/>
                    </a:cxn>
                    <a:cxn ang="0">
                      <a:pos x="479" y="468"/>
                    </a:cxn>
                    <a:cxn ang="0">
                      <a:pos x="415" y="412"/>
                    </a:cxn>
                    <a:cxn ang="0">
                      <a:pos x="350" y="355"/>
                    </a:cxn>
                    <a:cxn ang="0">
                      <a:pos x="286" y="308"/>
                    </a:cxn>
                    <a:cxn ang="0">
                      <a:pos x="239" y="285"/>
                    </a:cxn>
                    <a:cxn ang="0">
                      <a:pos x="209" y="330"/>
                    </a:cxn>
                    <a:cxn ang="0">
                      <a:pos x="247" y="437"/>
                    </a:cxn>
                    <a:cxn ang="0">
                      <a:pos x="283" y="557"/>
                    </a:cxn>
                    <a:cxn ang="0">
                      <a:pos x="245" y="585"/>
                    </a:cxn>
                    <a:cxn ang="0">
                      <a:pos x="205" y="422"/>
                    </a:cxn>
                    <a:cxn ang="0">
                      <a:pos x="167" y="320"/>
                    </a:cxn>
                    <a:cxn ang="0">
                      <a:pos x="158" y="351"/>
                    </a:cxn>
                    <a:cxn ang="0">
                      <a:pos x="160" y="333"/>
                    </a:cxn>
                    <a:cxn ang="0">
                      <a:pos x="150" y="368"/>
                    </a:cxn>
                    <a:cxn ang="0">
                      <a:pos x="109" y="459"/>
                    </a:cxn>
                    <a:cxn ang="0">
                      <a:pos x="70" y="575"/>
                    </a:cxn>
                    <a:cxn ang="0">
                      <a:pos x="61" y="543"/>
                    </a:cxn>
                    <a:cxn ang="0">
                      <a:pos x="83" y="444"/>
                    </a:cxn>
                    <a:cxn ang="0">
                      <a:pos x="128" y="337"/>
                    </a:cxn>
                    <a:cxn ang="0">
                      <a:pos x="176" y="255"/>
                    </a:cxn>
                    <a:cxn ang="0">
                      <a:pos x="139" y="249"/>
                    </a:cxn>
                    <a:cxn ang="0">
                      <a:pos x="86" y="338"/>
                    </a:cxn>
                    <a:cxn ang="0">
                      <a:pos x="40" y="433"/>
                    </a:cxn>
                    <a:cxn ang="0">
                      <a:pos x="6" y="496"/>
                    </a:cxn>
                    <a:cxn ang="0">
                      <a:pos x="28" y="408"/>
                    </a:cxn>
                    <a:cxn ang="0">
                      <a:pos x="81" y="320"/>
                    </a:cxn>
                    <a:cxn ang="0">
                      <a:pos x="150" y="233"/>
                    </a:cxn>
                    <a:cxn ang="0">
                      <a:pos x="134" y="177"/>
                    </a:cxn>
                    <a:cxn ang="0">
                      <a:pos x="81" y="106"/>
                    </a:cxn>
                    <a:cxn ang="0">
                      <a:pos x="25" y="22"/>
                    </a:cxn>
                    <a:cxn ang="0">
                      <a:pos x="31" y="9"/>
                    </a:cxn>
                    <a:cxn ang="0">
                      <a:pos x="58" y="9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488" h="637">
                      <a:moveTo>
                        <a:pt x="92" y="56"/>
                      </a:moveTo>
                      <a:lnTo>
                        <a:pt x="101" y="70"/>
                      </a:lnTo>
                      <a:lnTo>
                        <a:pt x="109" y="80"/>
                      </a:lnTo>
                      <a:lnTo>
                        <a:pt x="119" y="91"/>
                      </a:lnTo>
                      <a:lnTo>
                        <a:pt x="129" y="104"/>
                      </a:lnTo>
                      <a:lnTo>
                        <a:pt x="138" y="113"/>
                      </a:lnTo>
                      <a:lnTo>
                        <a:pt x="146" y="119"/>
                      </a:lnTo>
                      <a:lnTo>
                        <a:pt x="155" y="124"/>
                      </a:lnTo>
                      <a:lnTo>
                        <a:pt x="150" y="105"/>
                      </a:lnTo>
                      <a:lnTo>
                        <a:pt x="145" y="80"/>
                      </a:lnTo>
                      <a:lnTo>
                        <a:pt x="140" y="54"/>
                      </a:lnTo>
                      <a:lnTo>
                        <a:pt x="135" y="27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38" y="9"/>
                      </a:lnTo>
                      <a:lnTo>
                        <a:pt x="149" y="9"/>
                      </a:lnTo>
                      <a:lnTo>
                        <a:pt x="150" y="9"/>
                      </a:lnTo>
                      <a:lnTo>
                        <a:pt x="150" y="4"/>
                      </a:lnTo>
                      <a:lnTo>
                        <a:pt x="157" y="30"/>
                      </a:lnTo>
                      <a:lnTo>
                        <a:pt x="163" y="54"/>
                      </a:lnTo>
                      <a:lnTo>
                        <a:pt x="168" y="74"/>
                      </a:lnTo>
                      <a:lnTo>
                        <a:pt x="174" y="101"/>
                      </a:lnTo>
                      <a:lnTo>
                        <a:pt x="177" y="118"/>
                      </a:lnTo>
                      <a:lnTo>
                        <a:pt x="181" y="127"/>
                      </a:lnTo>
                      <a:lnTo>
                        <a:pt x="186" y="118"/>
                      </a:lnTo>
                      <a:lnTo>
                        <a:pt x="192" y="106"/>
                      </a:lnTo>
                      <a:lnTo>
                        <a:pt x="200" y="93"/>
                      </a:lnTo>
                      <a:lnTo>
                        <a:pt x="202" y="71"/>
                      </a:lnTo>
                      <a:lnTo>
                        <a:pt x="204" y="54"/>
                      </a:lnTo>
                      <a:lnTo>
                        <a:pt x="206" y="26"/>
                      </a:lnTo>
                      <a:lnTo>
                        <a:pt x="207" y="0"/>
                      </a:lnTo>
                      <a:lnTo>
                        <a:pt x="206" y="0"/>
                      </a:lnTo>
                      <a:lnTo>
                        <a:pt x="217" y="9"/>
                      </a:lnTo>
                      <a:lnTo>
                        <a:pt x="220" y="9"/>
                      </a:lnTo>
                      <a:lnTo>
                        <a:pt x="222" y="9"/>
                      </a:lnTo>
                      <a:lnTo>
                        <a:pt x="223" y="9"/>
                      </a:lnTo>
                      <a:lnTo>
                        <a:pt x="225" y="9"/>
                      </a:lnTo>
                      <a:lnTo>
                        <a:pt x="224" y="9"/>
                      </a:lnTo>
                      <a:lnTo>
                        <a:pt x="220" y="9"/>
                      </a:lnTo>
                      <a:lnTo>
                        <a:pt x="221" y="9"/>
                      </a:lnTo>
                      <a:lnTo>
                        <a:pt x="221" y="9"/>
                      </a:lnTo>
                      <a:lnTo>
                        <a:pt x="226" y="9"/>
                      </a:lnTo>
                      <a:lnTo>
                        <a:pt x="221" y="9"/>
                      </a:lnTo>
                      <a:lnTo>
                        <a:pt x="217" y="9"/>
                      </a:lnTo>
                      <a:lnTo>
                        <a:pt x="219" y="9"/>
                      </a:lnTo>
                      <a:lnTo>
                        <a:pt x="220" y="9"/>
                      </a:lnTo>
                      <a:lnTo>
                        <a:pt x="216" y="9"/>
                      </a:lnTo>
                      <a:lnTo>
                        <a:pt x="224" y="9"/>
                      </a:lnTo>
                      <a:lnTo>
                        <a:pt x="221" y="9"/>
                      </a:lnTo>
                      <a:lnTo>
                        <a:pt x="215" y="9"/>
                      </a:lnTo>
                      <a:lnTo>
                        <a:pt x="216" y="9"/>
                      </a:lnTo>
                      <a:lnTo>
                        <a:pt x="221" y="9"/>
                      </a:lnTo>
                      <a:lnTo>
                        <a:pt x="220" y="9"/>
                      </a:lnTo>
                      <a:lnTo>
                        <a:pt x="224" y="9"/>
                      </a:lnTo>
                      <a:lnTo>
                        <a:pt x="224" y="9"/>
                      </a:lnTo>
                      <a:lnTo>
                        <a:pt x="218" y="9"/>
                      </a:lnTo>
                      <a:lnTo>
                        <a:pt x="230" y="9"/>
                      </a:lnTo>
                      <a:lnTo>
                        <a:pt x="221" y="9"/>
                      </a:lnTo>
                      <a:lnTo>
                        <a:pt x="223" y="9"/>
                      </a:lnTo>
                      <a:lnTo>
                        <a:pt x="230" y="5"/>
                      </a:lnTo>
                      <a:lnTo>
                        <a:pt x="229" y="28"/>
                      </a:lnTo>
                      <a:lnTo>
                        <a:pt x="228" y="56"/>
                      </a:lnTo>
                      <a:lnTo>
                        <a:pt x="226" y="84"/>
                      </a:lnTo>
                      <a:lnTo>
                        <a:pt x="222" y="118"/>
                      </a:lnTo>
                      <a:lnTo>
                        <a:pt x="219" y="148"/>
                      </a:lnTo>
                      <a:lnTo>
                        <a:pt x="216" y="179"/>
                      </a:lnTo>
                      <a:lnTo>
                        <a:pt x="226" y="170"/>
                      </a:lnTo>
                      <a:lnTo>
                        <a:pt x="238" y="158"/>
                      </a:lnTo>
                      <a:lnTo>
                        <a:pt x="253" y="144"/>
                      </a:lnTo>
                      <a:lnTo>
                        <a:pt x="264" y="139"/>
                      </a:lnTo>
                      <a:lnTo>
                        <a:pt x="277" y="137"/>
                      </a:lnTo>
                      <a:lnTo>
                        <a:pt x="287" y="141"/>
                      </a:lnTo>
                      <a:lnTo>
                        <a:pt x="297" y="142"/>
                      </a:lnTo>
                      <a:lnTo>
                        <a:pt x="312" y="145"/>
                      </a:lnTo>
                      <a:lnTo>
                        <a:pt x="331" y="148"/>
                      </a:lnTo>
                      <a:lnTo>
                        <a:pt x="347" y="148"/>
                      </a:lnTo>
                      <a:lnTo>
                        <a:pt x="363" y="145"/>
                      </a:lnTo>
                      <a:lnTo>
                        <a:pt x="376" y="146"/>
                      </a:lnTo>
                      <a:lnTo>
                        <a:pt x="390" y="148"/>
                      </a:lnTo>
                      <a:lnTo>
                        <a:pt x="402" y="157"/>
                      </a:lnTo>
                      <a:lnTo>
                        <a:pt x="418" y="166"/>
                      </a:lnTo>
                      <a:lnTo>
                        <a:pt x="429" y="175"/>
                      </a:lnTo>
                      <a:lnTo>
                        <a:pt x="439" y="187"/>
                      </a:lnTo>
                      <a:lnTo>
                        <a:pt x="452" y="201"/>
                      </a:lnTo>
                      <a:lnTo>
                        <a:pt x="459" y="210"/>
                      </a:lnTo>
                      <a:lnTo>
                        <a:pt x="470" y="231"/>
                      </a:lnTo>
                      <a:lnTo>
                        <a:pt x="478" y="254"/>
                      </a:lnTo>
                      <a:lnTo>
                        <a:pt x="487" y="277"/>
                      </a:lnTo>
                      <a:lnTo>
                        <a:pt x="477" y="278"/>
                      </a:lnTo>
                      <a:lnTo>
                        <a:pt x="464" y="276"/>
                      </a:lnTo>
                      <a:lnTo>
                        <a:pt x="450" y="272"/>
                      </a:lnTo>
                      <a:lnTo>
                        <a:pt x="439" y="268"/>
                      </a:lnTo>
                      <a:lnTo>
                        <a:pt x="429" y="263"/>
                      </a:lnTo>
                      <a:lnTo>
                        <a:pt x="417" y="255"/>
                      </a:lnTo>
                      <a:lnTo>
                        <a:pt x="404" y="246"/>
                      </a:lnTo>
                      <a:lnTo>
                        <a:pt x="394" y="241"/>
                      </a:lnTo>
                      <a:lnTo>
                        <a:pt x="384" y="238"/>
                      </a:lnTo>
                      <a:lnTo>
                        <a:pt x="366" y="234"/>
                      </a:lnTo>
                      <a:lnTo>
                        <a:pt x="347" y="231"/>
                      </a:lnTo>
                      <a:lnTo>
                        <a:pt x="330" y="225"/>
                      </a:lnTo>
                      <a:lnTo>
                        <a:pt x="313" y="221"/>
                      </a:lnTo>
                      <a:lnTo>
                        <a:pt x="296" y="218"/>
                      </a:lnTo>
                      <a:lnTo>
                        <a:pt x="284" y="216"/>
                      </a:lnTo>
                      <a:lnTo>
                        <a:pt x="275" y="215"/>
                      </a:lnTo>
                      <a:lnTo>
                        <a:pt x="262" y="215"/>
                      </a:lnTo>
                      <a:lnTo>
                        <a:pt x="249" y="216"/>
                      </a:lnTo>
                      <a:lnTo>
                        <a:pt x="241" y="219"/>
                      </a:lnTo>
                      <a:lnTo>
                        <a:pt x="230" y="224"/>
                      </a:lnTo>
                      <a:lnTo>
                        <a:pt x="215" y="231"/>
                      </a:lnTo>
                      <a:lnTo>
                        <a:pt x="226" y="241"/>
                      </a:lnTo>
                      <a:lnTo>
                        <a:pt x="238" y="251"/>
                      </a:lnTo>
                      <a:lnTo>
                        <a:pt x="249" y="263"/>
                      </a:lnTo>
                      <a:lnTo>
                        <a:pt x="262" y="268"/>
                      </a:lnTo>
                      <a:lnTo>
                        <a:pt x="276" y="277"/>
                      </a:lnTo>
                      <a:lnTo>
                        <a:pt x="286" y="282"/>
                      </a:lnTo>
                      <a:lnTo>
                        <a:pt x="299" y="284"/>
                      </a:lnTo>
                      <a:lnTo>
                        <a:pt x="314" y="290"/>
                      </a:lnTo>
                      <a:lnTo>
                        <a:pt x="330" y="294"/>
                      </a:lnTo>
                      <a:lnTo>
                        <a:pt x="345" y="298"/>
                      </a:lnTo>
                      <a:lnTo>
                        <a:pt x="360" y="302"/>
                      </a:lnTo>
                      <a:lnTo>
                        <a:pt x="373" y="304"/>
                      </a:lnTo>
                      <a:lnTo>
                        <a:pt x="387" y="310"/>
                      </a:lnTo>
                      <a:lnTo>
                        <a:pt x="401" y="313"/>
                      </a:lnTo>
                      <a:lnTo>
                        <a:pt x="410" y="320"/>
                      </a:lnTo>
                      <a:lnTo>
                        <a:pt x="421" y="332"/>
                      </a:lnTo>
                      <a:lnTo>
                        <a:pt x="432" y="345"/>
                      </a:lnTo>
                      <a:lnTo>
                        <a:pt x="442" y="360"/>
                      </a:lnTo>
                      <a:lnTo>
                        <a:pt x="453" y="378"/>
                      </a:lnTo>
                      <a:lnTo>
                        <a:pt x="459" y="390"/>
                      </a:lnTo>
                      <a:lnTo>
                        <a:pt x="464" y="408"/>
                      </a:lnTo>
                      <a:lnTo>
                        <a:pt x="469" y="429"/>
                      </a:lnTo>
                      <a:lnTo>
                        <a:pt x="474" y="451"/>
                      </a:lnTo>
                      <a:lnTo>
                        <a:pt x="479" y="468"/>
                      </a:lnTo>
                      <a:lnTo>
                        <a:pt x="469" y="459"/>
                      </a:lnTo>
                      <a:lnTo>
                        <a:pt x="454" y="446"/>
                      </a:lnTo>
                      <a:lnTo>
                        <a:pt x="442" y="437"/>
                      </a:lnTo>
                      <a:lnTo>
                        <a:pt x="429" y="424"/>
                      </a:lnTo>
                      <a:lnTo>
                        <a:pt x="415" y="412"/>
                      </a:lnTo>
                      <a:lnTo>
                        <a:pt x="403" y="403"/>
                      </a:lnTo>
                      <a:lnTo>
                        <a:pt x="389" y="391"/>
                      </a:lnTo>
                      <a:lnTo>
                        <a:pt x="376" y="380"/>
                      </a:lnTo>
                      <a:lnTo>
                        <a:pt x="363" y="368"/>
                      </a:lnTo>
                      <a:lnTo>
                        <a:pt x="350" y="355"/>
                      </a:lnTo>
                      <a:lnTo>
                        <a:pt x="338" y="346"/>
                      </a:lnTo>
                      <a:lnTo>
                        <a:pt x="324" y="334"/>
                      </a:lnTo>
                      <a:lnTo>
                        <a:pt x="311" y="325"/>
                      </a:lnTo>
                      <a:lnTo>
                        <a:pt x="298" y="317"/>
                      </a:lnTo>
                      <a:lnTo>
                        <a:pt x="286" y="308"/>
                      </a:lnTo>
                      <a:lnTo>
                        <a:pt x="277" y="304"/>
                      </a:lnTo>
                      <a:lnTo>
                        <a:pt x="267" y="297"/>
                      </a:lnTo>
                      <a:lnTo>
                        <a:pt x="256" y="290"/>
                      </a:lnTo>
                      <a:lnTo>
                        <a:pt x="246" y="282"/>
                      </a:lnTo>
                      <a:lnTo>
                        <a:pt x="239" y="285"/>
                      </a:lnTo>
                      <a:lnTo>
                        <a:pt x="229" y="289"/>
                      </a:lnTo>
                      <a:lnTo>
                        <a:pt x="221" y="288"/>
                      </a:lnTo>
                      <a:lnTo>
                        <a:pt x="213" y="282"/>
                      </a:lnTo>
                      <a:lnTo>
                        <a:pt x="211" y="304"/>
                      </a:lnTo>
                      <a:lnTo>
                        <a:pt x="209" y="330"/>
                      </a:lnTo>
                      <a:lnTo>
                        <a:pt x="215" y="352"/>
                      </a:lnTo>
                      <a:lnTo>
                        <a:pt x="220" y="376"/>
                      </a:lnTo>
                      <a:lnTo>
                        <a:pt x="229" y="392"/>
                      </a:lnTo>
                      <a:lnTo>
                        <a:pt x="238" y="413"/>
                      </a:lnTo>
                      <a:lnTo>
                        <a:pt x="247" y="437"/>
                      </a:lnTo>
                      <a:lnTo>
                        <a:pt x="256" y="462"/>
                      </a:lnTo>
                      <a:lnTo>
                        <a:pt x="264" y="479"/>
                      </a:lnTo>
                      <a:lnTo>
                        <a:pt x="273" y="496"/>
                      </a:lnTo>
                      <a:lnTo>
                        <a:pt x="280" y="530"/>
                      </a:lnTo>
                      <a:lnTo>
                        <a:pt x="283" y="557"/>
                      </a:lnTo>
                      <a:lnTo>
                        <a:pt x="290" y="591"/>
                      </a:lnTo>
                      <a:lnTo>
                        <a:pt x="296" y="622"/>
                      </a:lnTo>
                      <a:lnTo>
                        <a:pt x="267" y="622"/>
                      </a:lnTo>
                      <a:lnTo>
                        <a:pt x="262" y="622"/>
                      </a:lnTo>
                      <a:lnTo>
                        <a:pt x="245" y="585"/>
                      </a:lnTo>
                      <a:lnTo>
                        <a:pt x="231" y="548"/>
                      </a:lnTo>
                      <a:lnTo>
                        <a:pt x="221" y="518"/>
                      </a:lnTo>
                      <a:lnTo>
                        <a:pt x="214" y="487"/>
                      </a:lnTo>
                      <a:lnTo>
                        <a:pt x="210" y="455"/>
                      </a:lnTo>
                      <a:lnTo>
                        <a:pt x="205" y="422"/>
                      </a:lnTo>
                      <a:lnTo>
                        <a:pt x="194" y="373"/>
                      </a:lnTo>
                      <a:lnTo>
                        <a:pt x="186" y="358"/>
                      </a:lnTo>
                      <a:lnTo>
                        <a:pt x="181" y="328"/>
                      </a:lnTo>
                      <a:lnTo>
                        <a:pt x="174" y="316"/>
                      </a:lnTo>
                      <a:lnTo>
                        <a:pt x="167" y="320"/>
                      </a:lnTo>
                      <a:lnTo>
                        <a:pt x="162" y="323"/>
                      </a:lnTo>
                      <a:lnTo>
                        <a:pt x="159" y="342"/>
                      </a:lnTo>
                      <a:lnTo>
                        <a:pt x="160" y="333"/>
                      </a:lnTo>
                      <a:lnTo>
                        <a:pt x="159" y="343"/>
                      </a:lnTo>
                      <a:lnTo>
                        <a:pt x="158" y="351"/>
                      </a:lnTo>
                      <a:lnTo>
                        <a:pt x="155" y="354"/>
                      </a:lnTo>
                      <a:lnTo>
                        <a:pt x="159" y="351"/>
                      </a:lnTo>
                      <a:lnTo>
                        <a:pt x="157" y="347"/>
                      </a:lnTo>
                      <a:lnTo>
                        <a:pt x="159" y="337"/>
                      </a:lnTo>
                      <a:lnTo>
                        <a:pt x="160" y="333"/>
                      </a:lnTo>
                      <a:lnTo>
                        <a:pt x="160" y="334"/>
                      </a:lnTo>
                      <a:lnTo>
                        <a:pt x="160" y="343"/>
                      </a:lnTo>
                      <a:lnTo>
                        <a:pt x="162" y="351"/>
                      </a:lnTo>
                      <a:lnTo>
                        <a:pt x="158" y="354"/>
                      </a:lnTo>
                      <a:lnTo>
                        <a:pt x="150" y="368"/>
                      </a:lnTo>
                      <a:lnTo>
                        <a:pt x="140" y="389"/>
                      </a:lnTo>
                      <a:lnTo>
                        <a:pt x="132" y="405"/>
                      </a:lnTo>
                      <a:lnTo>
                        <a:pt x="124" y="422"/>
                      </a:lnTo>
                      <a:lnTo>
                        <a:pt x="117" y="442"/>
                      </a:lnTo>
                      <a:lnTo>
                        <a:pt x="109" y="459"/>
                      </a:lnTo>
                      <a:lnTo>
                        <a:pt x="101" y="479"/>
                      </a:lnTo>
                      <a:lnTo>
                        <a:pt x="93" y="500"/>
                      </a:lnTo>
                      <a:lnTo>
                        <a:pt x="86" y="522"/>
                      </a:lnTo>
                      <a:lnTo>
                        <a:pt x="78" y="547"/>
                      </a:lnTo>
                      <a:lnTo>
                        <a:pt x="70" y="575"/>
                      </a:lnTo>
                      <a:lnTo>
                        <a:pt x="62" y="604"/>
                      </a:lnTo>
                      <a:lnTo>
                        <a:pt x="53" y="636"/>
                      </a:lnTo>
                      <a:lnTo>
                        <a:pt x="56" y="598"/>
                      </a:lnTo>
                      <a:lnTo>
                        <a:pt x="59" y="573"/>
                      </a:lnTo>
                      <a:lnTo>
                        <a:pt x="61" y="543"/>
                      </a:lnTo>
                      <a:lnTo>
                        <a:pt x="63" y="526"/>
                      </a:lnTo>
                      <a:lnTo>
                        <a:pt x="67" y="513"/>
                      </a:lnTo>
                      <a:lnTo>
                        <a:pt x="72" y="488"/>
                      </a:lnTo>
                      <a:lnTo>
                        <a:pt x="78" y="464"/>
                      </a:lnTo>
                      <a:lnTo>
                        <a:pt x="83" y="444"/>
                      </a:lnTo>
                      <a:lnTo>
                        <a:pt x="92" y="422"/>
                      </a:lnTo>
                      <a:lnTo>
                        <a:pt x="101" y="400"/>
                      </a:lnTo>
                      <a:lnTo>
                        <a:pt x="112" y="376"/>
                      </a:lnTo>
                      <a:lnTo>
                        <a:pt x="121" y="351"/>
                      </a:lnTo>
                      <a:lnTo>
                        <a:pt x="128" y="337"/>
                      </a:lnTo>
                      <a:lnTo>
                        <a:pt x="136" y="324"/>
                      </a:lnTo>
                      <a:lnTo>
                        <a:pt x="147" y="308"/>
                      </a:lnTo>
                      <a:lnTo>
                        <a:pt x="157" y="293"/>
                      </a:lnTo>
                      <a:lnTo>
                        <a:pt x="166" y="276"/>
                      </a:lnTo>
                      <a:lnTo>
                        <a:pt x="176" y="255"/>
                      </a:lnTo>
                      <a:lnTo>
                        <a:pt x="172" y="249"/>
                      </a:lnTo>
                      <a:lnTo>
                        <a:pt x="164" y="238"/>
                      </a:lnTo>
                      <a:lnTo>
                        <a:pt x="157" y="231"/>
                      </a:lnTo>
                      <a:lnTo>
                        <a:pt x="150" y="236"/>
                      </a:lnTo>
                      <a:lnTo>
                        <a:pt x="139" y="249"/>
                      </a:lnTo>
                      <a:lnTo>
                        <a:pt x="129" y="262"/>
                      </a:lnTo>
                      <a:lnTo>
                        <a:pt x="119" y="276"/>
                      </a:lnTo>
                      <a:lnTo>
                        <a:pt x="110" y="293"/>
                      </a:lnTo>
                      <a:lnTo>
                        <a:pt x="98" y="316"/>
                      </a:lnTo>
                      <a:lnTo>
                        <a:pt x="86" y="338"/>
                      </a:lnTo>
                      <a:lnTo>
                        <a:pt x="77" y="355"/>
                      </a:lnTo>
                      <a:lnTo>
                        <a:pt x="68" y="370"/>
                      </a:lnTo>
                      <a:lnTo>
                        <a:pt x="58" y="389"/>
                      </a:lnTo>
                      <a:lnTo>
                        <a:pt x="48" y="411"/>
                      </a:lnTo>
                      <a:lnTo>
                        <a:pt x="40" y="433"/>
                      </a:lnTo>
                      <a:lnTo>
                        <a:pt x="30" y="456"/>
                      </a:lnTo>
                      <a:lnTo>
                        <a:pt x="21" y="479"/>
                      </a:lnTo>
                      <a:lnTo>
                        <a:pt x="12" y="504"/>
                      </a:lnTo>
                      <a:lnTo>
                        <a:pt x="0" y="532"/>
                      </a:lnTo>
                      <a:lnTo>
                        <a:pt x="6" y="496"/>
                      </a:lnTo>
                      <a:lnTo>
                        <a:pt x="9" y="468"/>
                      </a:lnTo>
                      <a:lnTo>
                        <a:pt x="12" y="443"/>
                      </a:lnTo>
                      <a:lnTo>
                        <a:pt x="14" y="435"/>
                      </a:lnTo>
                      <a:lnTo>
                        <a:pt x="20" y="424"/>
                      </a:lnTo>
                      <a:lnTo>
                        <a:pt x="28" y="408"/>
                      </a:lnTo>
                      <a:lnTo>
                        <a:pt x="38" y="391"/>
                      </a:lnTo>
                      <a:lnTo>
                        <a:pt x="49" y="373"/>
                      </a:lnTo>
                      <a:lnTo>
                        <a:pt x="59" y="355"/>
                      </a:lnTo>
                      <a:lnTo>
                        <a:pt x="72" y="334"/>
                      </a:lnTo>
                      <a:lnTo>
                        <a:pt x="81" y="320"/>
                      </a:lnTo>
                      <a:lnTo>
                        <a:pt x="92" y="303"/>
                      </a:lnTo>
                      <a:lnTo>
                        <a:pt x="106" y="284"/>
                      </a:lnTo>
                      <a:lnTo>
                        <a:pt x="119" y="267"/>
                      </a:lnTo>
                      <a:lnTo>
                        <a:pt x="130" y="253"/>
                      </a:lnTo>
                      <a:lnTo>
                        <a:pt x="150" y="233"/>
                      </a:lnTo>
                      <a:lnTo>
                        <a:pt x="161" y="224"/>
                      </a:lnTo>
                      <a:lnTo>
                        <a:pt x="167" y="220"/>
                      </a:lnTo>
                      <a:lnTo>
                        <a:pt x="157" y="209"/>
                      </a:lnTo>
                      <a:lnTo>
                        <a:pt x="145" y="193"/>
                      </a:lnTo>
                      <a:lnTo>
                        <a:pt x="134" y="177"/>
                      </a:lnTo>
                      <a:lnTo>
                        <a:pt x="123" y="165"/>
                      </a:lnTo>
                      <a:lnTo>
                        <a:pt x="112" y="153"/>
                      </a:lnTo>
                      <a:lnTo>
                        <a:pt x="102" y="139"/>
                      </a:lnTo>
                      <a:lnTo>
                        <a:pt x="93" y="127"/>
                      </a:lnTo>
                      <a:lnTo>
                        <a:pt x="81" y="106"/>
                      </a:lnTo>
                      <a:lnTo>
                        <a:pt x="69" y="87"/>
                      </a:lnTo>
                      <a:lnTo>
                        <a:pt x="56" y="69"/>
                      </a:lnTo>
                      <a:lnTo>
                        <a:pt x="42" y="48"/>
                      </a:lnTo>
                      <a:lnTo>
                        <a:pt x="31" y="34"/>
                      </a:lnTo>
                      <a:lnTo>
                        <a:pt x="25" y="22"/>
                      </a:lnTo>
                      <a:lnTo>
                        <a:pt x="17" y="8"/>
                      </a:lnTo>
                      <a:lnTo>
                        <a:pt x="31" y="9"/>
                      </a:lnTo>
                      <a:lnTo>
                        <a:pt x="31" y="9"/>
                      </a:lnTo>
                      <a:lnTo>
                        <a:pt x="31" y="9"/>
                      </a:lnTo>
                      <a:lnTo>
                        <a:pt x="31" y="9"/>
                      </a:lnTo>
                      <a:lnTo>
                        <a:pt x="31" y="9"/>
                      </a:lnTo>
                      <a:lnTo>
                        <a:pt x="31" y="9"/>
                      </a:lnTo>
                      <a:lnTo>
                        <a:pt x="31" y="9"/>
                      </a:lnTo>
                      <a:lnTo>
                        <a:pt x="31" y="9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67" y="19"/>
                      </a:lnTo>
                      <a:lnTo>
                        <a:pt x="81" y="40"/>
                      </a:lnTo>
                      <a:lnTo>
                        <a:pt x="92" y="56"/>
                      </a:lnTo>
                    </a:path>
                  </a:pathLst>
                </a:custGeom>
                <a:solidFill>
                  <a:srgbClr val="037C03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069" name="Group 21"/>
                <p:cNvGrpSpPr>
                  <a:grpSpLocks/>
                </p:cNvGrpSpPr>
                <p:nvPr/>
              </p:nvGrpSpPr>
              <p:grpSpPr bwMode="auto">
                <a:xfrm>
                  <a:off x="4653" y="3240"/>
                  <a:ext cx="991" cy="621"/>
                  <a:chOff x="4653" y="3240"/>
                  <a:chExt cx="991" cy="621"/>
                </a:xfrm>
              </p:grpSpPr>
              <p:sp>
                <p:nvSpPr>
                  <p:cNvPr id="2070" name="Freeform 22"/>
                  <p:cNvSpPr>
                    <a:spLocks/>
                  </p:cNvSpPr>
                  <p:nvPr/>
                </p:nvSpPr>
                <p:spPr bwMode="auto">
                  <a:xfrm>
                    <a:off x="4747" y="3240"/>
                    <a:ext cx="897" cy="579"/>
                  </a:xfrm>
                  <a:custGeom>
                    <a:avLst/>
                    <a:gdLst/>
                    <a:ahLst/>
                    <a:cxnLst>
                      <a:cxn ang="0">
                        <a:pos x="341" y="73"/>
                      </a:cxn>
                      <a:cxn ang="0">
                        <a:pos x="414" y="24"/>
                      </a:cxn>
                      <a:cxn ang="0">
                        <a:pos x="500" y="5"/>
                      </a:cxn>
                      <a:cxn ang="0">
                        <a:pos x="597" y="5"/>
                      </a:cxn>
                      <a:cxn ang="0">
                        <a:pos x="621" y="12"/>
                      </a:cxn>
                      <a:cxn ang="0">
                        <a:pos x="557" y="25"/>
                      </a:cxn>
                      <a:cxn ang="0">
                        <a:pos x="483" y="45"/>
                      </a:cxn>
                      <a:cxn ang="0">
                        <a:pos x="398" y="94"/>
                      </a:cxn>
                      <a:cxn ang="0">
                        <a:pos x="392" y="159"/>
                      </a:cxn>
                      <a:cxn ang="0">
                        <a:pos x="515" y="119"/>
                      </a:cxn>
                      <a:cxn ang="0">
                        <a:pos x="617" y="115"/>
                      </a:cxn>
                      <a:cxn ang="0">
                        <a:pos x="723" y="123"/>
                      </a:cxn>
                      <a:cxn ang="0">
                        <a:pos x="851" y="135"/>
                      </a:cxn>
                      <a:cxn ang="0">
                        <a:pos x="852" y="136"/>
                      </a:cxn>
                      <a:cxn ang="0">
                        <a:pos x="730" y="141"/>
                      </a:cxn>
                      <a:cxn ang="0">
                        <a:pos x="617" y="143"/>
                      </a:cxn>
                      <a:cxn ang="0">
                        <a:pos x="519" y="153"/>
                      </a:cxn>
                      <a:cxn ang="0">
                        <a:pos x="410" y="176"/>
                      </a:cxn>
                      <a:cxn ang="0">
                        <a:pos x="454" y="210"/>
                      </a:cxn>
                      <a:cxn ang="0">
                        <a:pos x="486" y="242"/>
                      </a:cxn>
                      <a:cxn ang="0">
                        <a:pos x="376" y="212"/>
                      </a:cxn>
                      <a:cxn ang="0">
                        <a:pos x="354" y="231"/>
                      </a:cxn>
                      <a:cxn ang="0">
                        <a:pos x="473" y="247"/>
                      </a:cxn>
                      <a:cxn ang="0">
                        <a:pos x="576" y="268"/>
                      </a:cxn>
                      <a:cxn ang="0">
                        <a:pos x="656" y="322"/>
                      </a:cxn>
                      <a:cxn ang="0">
                        <a:pos x="717" y="398"/>
                      </a:cxn>
                      <a:cxn ang="0">
                        <a:pos x="704" y="411"/>
                      </a:cxn>
                      <a:cxn ang="0">
                        <a:pos x="621" y="363"/>
                      </a:cxn>
                      <a:cxn ang="0">
                        <a:pos x="531" y="311"/>
                      </a:cxn>
                      <a:cxn ang="0">
                        <a:pos x="432" y="275"/>
                      </a:cxn>
                      <a:cxn ang="0">
                        <a:pos x="370" y="264"/>
                      </a:cxn>
                      <a:cxn ang="0">
                        <a:pos x="421" y="322"/>
                      </a:cxn>
                      <a:cxn ang="0">
                        <a:pos x="487" y="398"/>
                      </a:cxn>
                      <a:cxn ang="0">
                        <a:pos x="523" y="467"/>
                      </a:cxn>
                      <a:cxn ang="0">
                        <a:pos x="521" y="532"/>
                      </a:cxn>
                      <a:cxn ang="0">
                        <a:pos x="475" y="461"/>
                      </a:cxn>
                      <a:cxn ang="0">
                        <a:pos x="426" y="383"/>
                      </a:cxn>
                      <a:cxn ang="0">
                        <a:pos x="371" y="315"/>
                      </a:cxn>
                      <a:cxn ang="0">
                        <a:pos x="321" y="253"/>
                      </a:cxn>
                      <a:cxn ang="0">
                        <a:pos x="235" y="289"/>
                      </a:cxn>
                      <a:cxn ang="0">
                        <a:pos x="165" y="375"/>
                      </a:cxn>
                      <a:cxn ang="0">
                        <a:pos x="105" y="463"/>
                      </a:cxn>
                      <a:cxn ang="0">
                        <a:pos x="39" y="545"/>
                      </a:cxn>
                      <a:cxn ang="0">
                        <a:pos x="18" y="536"/>
                      </a:cxn>
                      <a:cxn ang="0">
                        <a:pos x="98" y="433"/>
                      </a:cxn>
                      <a:cxn ang="0">
                        <a:pos x="168" y="353"/>
                      </a:cxn>
                      <a:cxn ang="0">
                        <a:pos x="229" y="275"/>
                      </a:cxn>
                      <a:cxn ang="0">
                        <a:pos x="284" y="214"/>
                      </a:cxn>
                      <a:cxn ang="0">
                        <a:pos x="204" y="142"/>
                      </a:cxn>
                      <a:cxn ang="0">
                        <a:pos x="90" y="102"/>
                      </a:cxn>
                      <a:cxn ang="0">
                        <a:pos x="42" y="81"/>
                      </a:cxn>
                      <a:cxn ang="0">
                        <a:pos x="129" y="104"/>
                      </a:cxn>
                      <a:cxn ang="0">
                        <a:pos x="250" y="154"/>
                      </a:cxn>
                    </a:cxnLst>
                    <a:rect l="0" t="0" r="r" b="b"/>
                    <a:pathLst>
                      <a:path w="897" h="579">
                        <a:moveTo>
                          <a:pt x="283" y="148"/>
                        </a:moveTo>
                        <a:lnTo>
                          <a:pt x="290" y="133"/>
                        </a:lnTo>
                        <a:lnTo>
                          <a:pt x="300" y="117"/>
                        </a:lnTo>
                        <a:lnTo>
                          <a:pt x="313" y="102"/>
                        </a:lnTo>
                        <a:lnTo>
                          <a:pt x="327" y="87"/>
                        </a:lnTo>
                        <a:lnTo>
                          <a:pt x="341" y="73"/>
                        </a:lnTo>
                        <a:lnTo>
                          <a:pt x="352" y="62"/>
                        </a:lnTo>
                        <a:lnTo>
                          <a:pt x="364" y="53"/>
                        </a:lnTo>
                        <a:lnTo>
                          <a:pt x="377" y="45"/>
                        </a:lnTo>
                        <a:lnTo>
                          <a:pt x="389" y="37"/>
                        </a:lnTo>
                        <a:lnTo>
                          <a:pt x="400" y="31"/>
                        </a:lnTo>
                        <a:lnTo>
                          <a:pt x="414" y="24"/>
                        </a:lnTo>
                        <a:lnTo>
                          <a:pt x="426" y="19"/>
                        </a:lnTo>
                        <a:lnTo>
                          <a:pt x="438" y="15"/>
                        </a:lnTo>
                        <a:lnTo>
                          <a:pt x="454" y="12"/>
                        </a:lnTo>
                        <a:lnTo>
                          <a:pt x="471" y="9"/>
                        </a:lnTo>
                        <a:lnTo>
                          <a:pt x="485" y="7"/>
                        </a:lnTo>
                        <a:lnTo>
                          <a:pt x="500" y="5"/>
                        </a:lnTo>
                        <a:lnTo>
                          <a:pt x="516" y="4"/>
                        </a:lnTo>
                        <a:lnTo>
                          <a:pt x="532" y="3"/>
                        </a:lnTo>
                        <a:lnTo>
                          <a:pt x="553" y="2"/>
                        </a:lnTo>
                        <a:lnTo>
                          <a:pt x="568" y="3"/>
                        </a:lnTo>
                        <a:lnTo>
                          <a:pt x="583" y="4"/>
                        </a:lnTo>
                        <a:lnTo>
                          <a:pt x="597" y="5"/>
                        </a:lnTo>
                        <a:lnTo>
                          <a:pt x="610" y="3"/>
                        </a:lnTo>
                        <a:lnTo>
                          <a:pt x="627" y="2"/>
                        </a:lnTo>
                        <a:lnTo>
                          <a:pt x="642" y="0"/>
                        </a:lnTo>
                        <a:lnTo>
                          <a:pt x="635" y="4"/>
                        </a:lnTo>
                        <a:lnTo>
                          <a:pt x="627" y="7"/>
                        </a:lnTo>
                        <a:lnTo>
                          <a:pt x="621" y="12"/>
                        </a:lnTo>
                        <a:lnTo>
                          <a:pt x="615" y="18"/>
                        </a:lnTo>
                        <a:lnTo>
                          <a:pt x="602" y="18"/>
                        </a:lnTo>
                        <a:lnTo>
                          <a:pt x="589" y="19"/>
                        </a:lnTo>
                        <a:lnTo>
                          <a:pt x="579" y="21"/>
                        </a:lnTo>
                        <a:lnTo>
                          <a:pt x="568" y="23"/>
                        </a:lnTo>
                        <a:lnTo>
                          <a:pt x="557" y="25"/>
                        </a:lnTo>
                        <a:lnTo>
                          <a:pt x="545" y="28"/>
                        </a:lnTo>
                        <a:lnTo>
                          <a:pt x="532" y="31"/>
                        </a:lnTo>
                        <a:lnTo>
                          <a:pt x="519" y="34"/>
                        </a:lnTo>
                        <a:lnTo>
                          <a:pt x="506" y="37"/>
                        </a:lnTo>
                        <a:lnTo>
                          <a:pt x="494" y="40"/>
                        </a:lnTo>
                        <a:lnTo>
                          <a:pt x="483" y="45"/>
                        </a:lnTo>
                        <a:lnTo>
                          <a:pt x="468" y="50"/>
                        </a:lnTo>
                        <a:lnTo>
                          <a:pt x="454" y="56"/>
                        </a:lnTo>
                        <a:lnTo>
                          <a:pt x="440" y="63"/>
                        </a:lnTo>
                        <a:lnTo>
                          <a:pt x="426" y="70"/>
                        </a:lnTo>
                        <a:lnTo>
                          <a:pt x="411" y="81"/>
                        </a:lnTo>
                        <a:lnTo>
                          <a:pt x="398" y="94"/>
                        </a:lnTo>
                        <a:lnTo>
                          <a:pt x="385" y="110"/>
                        </a:lnTo>
                        <a:lnTo>
                          <a:pt x="371" y="130"/>
                        </a:lnTo>
                        <a:lnTo>
                          <a:pt x="358" y="154"/>
                        </a:lnTo>
                        <a:lnTo>
                          <a:pt x="341" y="181"/>
                        </a:lnTo>
                        <a:lnTo>
                          <a:pt x="368" y="170"/>
                        </a:lnTo>
                        <a:lnTo>
                          <a:pt x="392" y="159"/>
                        </a:lnTo>
                        <a:lnTo>
                          <a:pt x="423" y="147"/>
                        </a:lnTo>
                        <a:lnTo>
                          <a:pt x="454" y="134"/>
                        </a:lnTo>
                        <a:lnTo>
                          <a:pt x="468" y="130"/>
                        </a:lnTo>
                        <a:lnTo>
                          <a:pt x="482" y="126"/>
                        </a:lnTo>
                        <a:lnTo>
                          <a:pt x="498" y="123"/>
                        </a:lnTo>
                        <a:lnTo>
                          <a:pt x="515" y="119"/>
                        </a:lnTo>
                        <a:lnTo>
                          <a:pt x="533" y="116"/>
                        </a:lnTo>
                        <a:lnTo>
                          <a:pt x="549" y="115"/>
                        </a:lnTo>
                        <a:lnTo>
                          <a:pt x="563" y="114"/>
                        </a:lnTo>
                        <a:lnTo>
                          <a:pt x="583" y="113"/>
                        </a:lnTo>
                        <a:lnTo>
                          <a:pt x="602" y="114"/>
                        </a:lnTo>
                        <a:lnTo>
                          <a:pt x="617" y="115"/>
                        </a:lnTo>
                        <a:lnTo>
                          <a:pt x="636" y="116"/>
                        </a:lnTo>
                        <a:lnTo>
                          <a:pt x="653" y="117"/>
                        </a:lnTo>
                        <a:lnTo>
                          <a:pt x="670" y="118"/>
                        </a:lnTo>
                        <a:lnTo>
                          <a:pt x="688" y="120"/>
                        </a:lnTo>
                        <a:lnTo>
                          <a:pt x="705" y="121"/>
                        </a:lnTo>
                        <a:lnTo>
                          <a:pt x="723" y="123"/>
                        </a:lnTo>
                        <a:lnTo>
                          <a:pt x="742" y="124"/>
                        </a:lnTo>
                        <a:lnTo>
                          <a:pt x="759" y="126"/>
                        </a:lnTo>
                        <a:lnTo>
                          <a:pt x="780" y="128"/>
                        </a:lnTo>
                        <a:lnTo>
                          <a:pt x="800" y="129"/>
                        </a:lnTo>
                        <a:lnTo>
                          <a:pt x="820" y="132"/>
                        </a:lnTo>
                        <a:lnTo>
                          <a:pt x="851" y="135"/>
                        </a:lnTo>
                        <a:lnTo>
                          <a:pt x="861" y="135"/>
                        </a:lnTo>
                        <a:lnTo>
                          <a:pt x="869" y="135"/>
                        </a:lnTo>
                        <a:lnTo>
                          <a:pt x="879" y="138"/>
                        </a:lnTo>
                        <a:lnTo>
                          <a:pt x="896" y="143"/>
                        </a:lnTo>
                        <a:lnTo>
                          <a:pt x="866" y="138"/>
                        </a:lnTo>
                        <a:lnTo>
                          <a:pt x="852" y="136"/>
                        </a:lnTo>
                        <a:lnTo>
                          <a:pt x="840" y="136"/>
                        </a:lnTo>
                        <a:lnTo>
                          <a:pt x="812" y="138"/>
                        </a:lnTo>
                        <a:lnTo>
                          <a:pt x="793" y="139"/>
                        </a:lnTo>
                        <a:lnTo>
                          <a:pt x="770" y="140"/>
                        </a:lnTo>
                        <a:lnTo>
                          <a:pt x="750" y="140"/>
                        </a:lnTo>
                        <a:lnTo>
                          <a:pt x="730" y="141"/>
                        </a:lnTo>
                        <a:lnTo>
                          <a:pt x="712" y="142"/>
                        </a:lnTo>
                        <a:lnTo>
                          <a:pt x="695" y="140"/>
                        </a:lnTo>
                        <a:lnTo>
                          <a:pt x="674" y="139"/>
                        </a:lnTo>
                        <a:lnTo>
                          <a:pt x="653" y="140"/>
                        </a:lnTo>
                        <a:lnTo>
                          <a:pt x="634" y="142"/>
                        </a:lnTo>
                        <a:lnTo>
                          <a:pt x="617" y="143"/>
                        </a:lnTo>
                        <a:lnTo>
                          <a:pt x="598" y="144"/>
                        </a:lnTo>
                        <a:lnTo>
                          <a:pt x="583" y="144"/>
                        </a:lnTo>
                        <a:lnTo>
                          <a:pt x="565" y="145"/>
                        </a:lnTo>
                        <a:lnTo>
                          <a:pt x="549" y="148"/>
                        </a:lnTo>
                        <a:lnTo>
                          <a:pt x="534" y="150"/>
                        </a:lnTo>
                        <a:lnTo>
                          <a:pt x="519" y="153"/>
                        </a:lnTo>
                        <a:lnTo>
                          <a:pt x="503" y="156"/>
                        </a:lnTo>
                        <a:lnTo>
                          <a:pt x="487" y="160"/>
                        </a:lnTo>
                        <a:lnTo>
                          <a:pt x="469" y="164"/>
                        </a:lnTo>
                        <a:lnTo>
                          <a:pt x="454" y="167"/>
                        </a:lnTo>
                        <a:lnTo>
                          <a:pt x="426" y="173"/>
                        </a:lnTo>
                        <a:lnTo>
                          <a:pt x="410" y="176"/>
                        </a:lnTo>
                        <a:lnTo>
                          <a:pt x="385" y="185"/>
                        </a:lnTo>
                        <a:lnTo>
                          <a:pt x="352" y="195"/>
                        </a:lnTo>
                        <a:lnTo>
                          <a:pt x="387" y="198"/>
                        </a:lnTo>
                        <a:lnTo>
                          <a:pt x="427" y="200"/>
                        </a:lnTo>
                        <a:lnTo>
                          <a:pt x="435" y="202"/>
                        </a:lnTo>
                        <a:lnTo>
                          <a:pt x="454" y="210"/>
                        </a:lnTo>
                        <a:lnTo>
                          <a:pt x="466" y="215"/>
                        </a:lnTo>
                        <a:lnTo>
                          <a:pt x="478" y="220"/>
                        </a:lnTo>
                        <a:lnTo>
                          <a:pt x="481" y="223"/>
                        </a:lnTo>
                        <a:lnTo>
                          <a:pt x="487" y="232"/>
                        </a:lnTo>
                        <a:lnTo>
                          <a:pt x="500" y="249"/>
                        </a:lnTo>
                        <a:lnTo>
                          <a:pt x="486" y="242"/>
                        </a:lnTo>
                        <a:lnTo>
                          <a:pt x="469" y="233"/>
                        </a:lnTo>
                        <a:lnTo>
                          <a:pt x="454" y="230"/>
                        </a:lnTo>
                        <a:lnTo>
                          <a:pt x="427" y="224"/>
                        </a:lnTo>
                        <a:lnTo>
                          <a:pt x="407" y="220"/>
                        </a:lnTo>
                        <a:lnTo>
                          <a:pt x="387" y="215"/>
                        </a:lnTo>
                        <a:lnTo>
                          <a:pt x="376" y="212"/>
                        </a:lnTo>
                        <a:lnTo>
                          <a:pt x="353" y="215"/>
                        </a:lnTo>
                        <a:lnTo>
                          <a:pt x="338" y="217"/>
                        </a:lnTo>
                        <a:lnTo>
                          <a:pt x="318" y="220"/>
                        </a:lnTo>
                        <a:lnTo>
                          <a:pt x="328" y="223"/>
                        </a:lnTo>
                        <a:lnTo>
                          <a:pt x="339" y="226"/>
                        </a:lnTo>
                        <a:lnTo>
                          <a:pt x="354" y="231"/>
                        </a:lnTo>
                        <a:lnTo>
                          <a:pt x="371" y="230"/>
                        </a:lnTo>
                        <a:lnTo>
                          <a:pt x="399" y="231"/>
                        </a:lnTo>
                        <a:lnTo>
                          <a:pt x="416" y="234"/>
                        </a:lnTo>
                        <a:lnTo>
                          <a:pt x="438" y="238"/>
                        </a:lnTo>
                        <a:lnTo>
                          <a:pt x="454" y="243"/>
                        </a:lnTo>
                        <a:lnTo>
                          <a:pt x="473" y="247"/>
                        </a:lnTo>
                        <a:lnTo>
                          <a:pt x="495" y="252"/>
                        </a:lnTo>
                        <a:lnTo>
                          <a:pt x="514" y="256"/>
                        </a:lnTo>
                        <a:lnTo>
                          <a:pt x="531" y="258"/>
                        </a:lnTo>
                        <a:lnTo>
                          <a:pt x="545" y="261"/>
                        </a:lnTo>
                        <a:lnTo>
                          <a:pt x="559" y="264"/>
                        </a:lnTo>
                        <a:lnTo>
                          <a:pt x="576" y="268"/>
                        </a:lnTo>
                        <a:lnTo>
                          <a:pt x="594" y="274"/>
                        </a:lnTo>
                        <a:lnTo>
                          <a:pt x="611" y="281"/>
                        </a:lnTo>
                        <a:lnTo>
                          <a:pt x="619" y="286"/>
                        </a:lnTo>
                        <a:lnTo>
                          <a:pt x="631" y="298"/>
                        </a:lnTo>
                        <a:lnTo>
                          <a:pt x="646" y="311"/>
                        </a:lnTo>
                        <a:lnTo>
                          <a:pt x="656" y="322"/>
                        </a:lnTo>
                        <a:lnTo>
                          <a:pt x="666" y="335"/>
                        </a:lnTo>
                        <a:lnTo>
                          <a:pt x="676" y="347"/>
                        </a:lnTo>
                        <a:lnTo>
                          <a:pt x="686" y="360"/>
                        </a:lnTo>
                        <a:lnTo>
                          <a:pt x="695" y="371"/>
                        </a:lnTo>
                        <a:lnTo>
                          <a:pt x="705" y="384"/>
                        </a:lnTo>
                        <a:lnTo>
                          <a:pt x="717" y="398"/>
                        </a:lnTo>
                        <a:lnTo>
                          <a:pt x="727" y="413"/>
                        </a:lnTo>
                        <a:lnTo>
                          <a:pt x="738" y="424"/>
                        </a:lnTo>
                        <a:lnTo>
                          <a:pt x="752" y="438"/>
                        </a:lnTo>
                        <a:lnTo>
                          <a:pt x="734" y="427"/>
                        </a:lnTo>
                        <a:lnTo>
                          <a:pt x="721" y="420"/>
                        </a:lnTo>
                        <a:lnTo>
                          <a:pt x="704" y="411"/>
                        </a:lnTo>
                        <a:lnTo>
                          <a:pt x="688" y="401"/>
                        </a:lnTo>
                        <a:lnTo>
                          <a:pt x="674" y="392"/>
                        </a:lnTo>
                        <a:lnTo>
                          <a:pt x="661" y="384"/>
                        </a:lnTo>
                        <a:lnTo>
                          <a:pt x="649" y="378"/>
                        </a:lnTo>
                        <a:lnTo>
                          <a:pt x="636" y="371"/>
                        </a:lnTo>
                        <a:lnTo>
                          <a:pt x="621" y="363"/>
                        </a:lnTo>
                        <a:lnTo>
                          <a:pt x="608" y="356"/>
                        </a:lnTo>
                        <a:lnTo>
                          <a:pt x="596" y="349"/>
                        </a:lnTo>
                        <a:lnTo>
                          <a:pt x="580" y="340"/>
                        </a:lnTo>
                        <a:lnTo>
                          <a:pt x="563" y="331"/>
                        </a:lnTo>
                        <a:lnTo>
                          <a:pt x="547" y="320"/>
                        </a:lnTo>
                        <a:lnTo>
                          <a:pt x="531" y="311"/>
                        </a:lnTo>
                        <a:lnTo>
                          <a:pt x="516" y="304"/>
                        </a:lnTo>
                        <a:lnTo>
                          <a:pt x="502" y="296"/>
                        </a:lnTo>
                        <a:lnTo>
                          <a:pt x="484" y="289"/>
                        </a:lnTo>
                        <a:lnTo>
                          <a:pt x="469" y="284"/>
                        </a:lnTo>
                        <a:lnTo>
                          <a:pt x="454" y="280"/>
                        </a:lnTo>
                        <a:lnTo>
                          <a:pt x="432" y="275"/>
                        </a:lnTo>
                        <a:lnTo>
                          <a:pt x="412" y="270"/>
                        </a:lnTo>
                        <a:lnTo>
                          <a:pt x="397" y="267"/>
                        </a:lnTo>
                        <a:lnTo>
                          <a:pt x="381" y="263"/>
                        </a:lnTo>
                        <a:lnTo>
                          <a:pt x="358" y="254"/>
                        </a:lnTo>
                        <a:lnTo>
                          <a:pt x="334" y="245"/>
                        </a:lnTo>
                        <a:lnTo>
                          <a:pt x="370" y="264"/>
                        </a:lnTo>
                        <a:lnTo>
                          <a:pt x="373" y="268"/>
                        </a:lnTo>
                        <a:lnTo>
                          <a:pt x="381" y="276"/>
                        </a:lnTo>
                        <a:lnTo>
                          <a:pt x="390" y="286"/>
                        </a:lnTo>
                        <a:lnTo>
                          <a:pt x="400" y="298"/>
                        </a:lnTo>
                        <a:lnTo>
                          <a:pt x="411" y="309"/>
                        </a:lnTo>
                        <a:lnTo>
                          <a:pt x="421" y="322"/>
                        </a:lnTo>
                        <a:lnTo>
                          <a:pt x="434" y="335"/>
                        </a:lnTo>
                        <a:lnTo>
                          <a:pt x="444" y="346"/>
                        </a:lnTo>
                        <a:lnTo>
                          <a:pt x="454" y="357"/>
                        </a:lnTo>
                        <a:lnTo>
                          <a:pt x="464" y="369"/>
                        </a:lnTo>
                        <a:lnTo>
                          <a:pt x="477" y="385"/>
                        </a:lnTo>
                        <a:lnTo>
                          <a:pt x="487" y="398"/>
                        </a:lnTo>
                        <a:lnTo>
                          <a:pt x="496" y="408"/>
                        </a:lnTo>
                        <a:lnTo>
                          <a:pt x="503" y="421"/>
                        </a:lnTo>
                        <a:lnTo>
                          <a:pt x="511" y="433"/>
                        </a:lnTo>
                        <a:lnTo>
                          <a:pt x="516" y="445"/>
                        </a:lnTo>
                        <a:lnTo>
                          <a:pt x="520" y="454"/>
                        </a:lnTo>
                        <a:lnTo>
                          <a:pt x="523" y="467"/>
                        </a:lnTo>
                        <a:lnTo>
                          <a:pt x="525" y="484"/>
                        </a:lnTo>
                        <a:lnTo>
                          <a:pt x="527" y="500"/>
                        </a:lnTo>
                        <a:lnTo>
                          <a:pt x="530" y="517"/>
                        </a:lnTo>
                        <a:lnTo>
                          <a:pt x="533" y="532"/>
                        </a:lnTo>
                        <a:lnTo>
                          <a:pt x="535" y="548"/>
                        </a:lnTo>
                        <a:lnTo>
                          <a:pt x="521" y="532"/>
                        </a:lnTo>
                        <a:lnTo>
                          <a:pt x="511" y="521"/>
                        </a:lnTo>
                        <a:lnTo>
                          <a:pt x="500" y="510"/>
                        </a:lnTo>
                        <a:lnTo>
                          <a:pt x="494" y="501"/>
                        </a:lnTo>
                        <a:lnTo>
                          <a:pt x="487" y="489"/>
                        </a:lnTo>
                        <a:lnTo>
                          <a:pt x="482" y="476"/>
                        </a:lnTo>
                        <a:lnTo>
                          <a:pt x="475" y="461"/>
                        </a:lnTo>
                        <a:lnTo>
                          <a:pt x="467" y="447"/>
                        </a:lnTo>
                        <a:lnTo>
                          <a:pt x="459" y="431"/>
                        </a:lnTo>
                        <a:lnTo>
                          <a:pt x="452" y="418"/>
                        </a:lnTo>
                        <a:lnTo>
                          <a:pt x="444" y="405"/>
                        </a:lnTo>
                        <a:lnTo>
                          <a:pt x="434" y="393"/>
                        </a:lnTo>
                        <a:lnTo>
                          <a:pt x="426" y="383"/>
                        </a:lnTo>
                        <a:lnTo>
                          <a:pt x="414" y="371"/>
                        </a:lnTo>
                        <a:lnTo>
                          <a:pt x="400" y="359"/>
                        </a:lnTo>
                        <a:lnTo>
                          <a:pt x="391" y="349"/>
                        </a:lnTo>
                        <a:lnTo>
                          <a:pt x="380" y="339"/>
                        </a:lnTo>
                        <a:lnTo>
                          <a:pt x="378" y="329"/>
                        </a:lnTo>
                        <a:lnTo>
                          <a:pt x="371" y="315"/>
                        </a:lnTo>
                        <a:lnTo>
                          <a:pt x="363" y="304"/>
                        </a:lnTo>
                        <a:lnTo>
                          <a:pt x="357" y="291"/>
                        </a:lnTo>
                        <a:lnTo>
                          <a:pt x="352" y="287"/>
                        </a:lnTo>
                        <a:lnTo>
                          <a:pt x="339" y="275"/>
                        </a:lnTo>
                        <a:lnTo>
                          <a:pt x="330" y="264"/>
                        </a:lnTo>
                        <a:lnTo>
                          <a:pt x="321" y="253"/>
                        </a:lnTo>
                        <a:lnTo>
                          <a:pt x="312" y="243"/>
                        </a:lnTo>
                        <a:lnTo>
                          <a:pt x="296" y="249"/>
                        </a:lnTo>
                        <a:lnTo>
                          <a:pt x="281" y="257"/>
                        </a:lnTo>
                        <a:lnTo>
                          <a:pt x="264" y="269"/>
                        </a:lnTo>
                        <a:lnTo>
                          <a:pt x="247" y="279"/>
                        </a:lnTo>
                        <a:lnTo>
                          <a:pt x="235" y="289"/>
                        </a:lnTo>
                        <a:lnTo>
                          <a:pt x="225" y="300"/>
                        </a:lnTo>
                        <a:lnTo>
                          <a:pt x="213" y="314"/>
                        </a:lnTo>
                        <a:lnTo>
                          <a:pt x="199" y="331"/>
                        </a:lnTo>
                        <a:lnTo>
                          <a:pt x="188" y="344"/>
                        </a:lnTo>
                        <a:lnTo>
                          <a:pt x="175" y="361"/>
                        </a:lnTo>
                        <a:lnTo>
                          <a:pt x="165" y="375"/>
                        </a:lnTo>
                        <a:lnTo>
                          <a:pt x="155" y="388"/>
                        </a:lnTo>
                        <a:lnTo>
                          <a:pt x="145" y="402"/>
                        </a:lnTo>
                        <a:lnTo>
                          <a:pt x="137" y="416"/>
                        </a:lnTo>
                        <a:lnTo>
                          <a:pt x="127" y="431"/>
                        </a:lnTo>
                        <a:lnTo>
                          <a:pt x="118" y="446"/>
                        </a:lnTo>
                        <a:lnTo>
                          <a:pt x="105" y="463"/>
                        </a:lnTo>
                        <a:lnTo>
                          <a:pt x="93" y="480"/>
                        </a:lnTo>
                        <a:lnTo>
                          <a:pt x="80" y="499"/>
                        </a:lnTo>
                        <a:lnTo>
                          <a:pt x="68" y="514"/>
                        </a:lnTo>
                        <a:lnTo>
                          <a:pt x="59" y="524"/>
                        </a:lnTo>
                        <a:lnTo>
                          <a:pt x="49" y="535"/>
                        </a:lnTo>
                        <a:lnTo>
                          <a:pt x="39" y="545"/>
                        </a:lnTo>
                        <a:lnTo>
                          <a:pt x="27" y="555"/>
                        </a:lnTo>
                        <a:lnTo>
                          <a:pt x="15" y="565"/>
                        </a:lnTo>
                        <a:lnTo>
                          <a:pt x="0" y="578"/>
                        </a:lnTo>
                        <a:lnTo>
                          <a:pt x="5" y="562"/>
                        </a:lnTo>
                        <a:lnTo>
                          <a:pt x="10" y="550"/>
                        </a:lnTo>
                        <a:lnTo>
                          <a:pt x="18" y="536"/>
                        </a:lnTo>
                        <a:lnTo>
                          <a:pt x="27" y="524"/>
                        </a:lnTo>
                        <a:lnTo>
                          <a:pt x="41" y="506"/>
                        </a:lnTo>
                        <a:lnTo>
                          <a:pt x="56" y="488"/>
                        </a:lnTo>
                        <a:lnTo>
                          <a:pt x="72" y="467"/>
                        </a:lnTo>
                        <a:lnTo>
                          <a:pt x="85" y="450"/>
                        </a:lnTo>
                        <a:lnTo>
                          <a:pt x="98" y="433"/>
                        </a:lnTo>
                        <a:lnTo>
                          <a:pt x="111" y="418"/>
                        </a:lnTo>
                        <a:lnTo>
                          <a:pt x="120" y="405"/>
                        </a:lnTo>
                        <a:lnTo>
                          <a:pt x="132" y="392"/>
                        </a:lnTo>
                        <a:lnTo>
                          <a:pt x="142" y="381"/>
                        </a:lnTo>
                        <a:lnTo>
                          <a:pt x="155" y="367"/>
                        </a:lnTo>
                        <a:lnTo>
                          <a:pt x="168" y="353"/>
                        </a:lnTo>
                        <a:lnTo>
                          <a:pt x="181" y="339"/>
                        </a:lnTo>
                        <a:lnTo>
                          <a:pt x="194" y="323"/>
                        </a:lnTo>
                        <a:lnTo>
                          <a:pt x="205" y="310"/>
                        </a:lnTo>
                        <a:lnTo>
                          <a:pt x="216" y="297"/>
                        </a:lnTo>
                        <a:lnTo>
                          <a:pt x="224" y="285"/>
                        </a:lnTo>
                        <a:lnTo>
                          <a:pt x="229" y="275"/>
                        </a:lnTo>
                        <a:lnTo>
                          <a:pt x="235" y="266"/>
                        </a:lnTo>
                        <a:lnTo>
                          <a:pt x="241" y="256"/>
                        </a:lnTo>
                        <a:lnTo>
                          <a:pt x="250" y="247"/>
                        </a:lnTo>
                        <a:lnTo>
                          <a:pt x="263" y="234"/>
                        </a:lnTo>
                        <a:lnTo>
                          <a:pt x="274" y="223"/>
                        </a:lnTo>
                        <a:lnTo>
                          <a:pt x="284" y="214"/>
                        </a:lnTo>
                        <a:lnTo>
                          <a:pt x="293" y="204"/>
                        </a:lnTo>
                        <a:lnTo>
                          <a:pt x="290" y="194"/>
                        </a:lnTo>
                        <a:lnTo>
                          <a:pt x="285" y="180"/>
                        </a:lnTo>
                        <a:lnTo>
                          <a:pt x="260" y="173"/>
                        </a:lnTo>
                        <a:lnTo>
                          <a:pt x="232" y="157"/>
                        </a:lnTo>
                        <a:lnTo>
                          <a:pt x="204" y="142"/>
                        </a:lnTo>
                        <a:lnTo>
                          <a:pt x="188" y="133"/>
                        </a:lnTo>
                        <a:lnTo>
                          <a:pt x="175" y="127"/>
                        </a:lnTo>
                        <a:lnTo>
                          <a:pt x="153" y="119"/>
                        </a:lnTo>
                        <a:lnTo>
                          <a:pt x="131" y="113"/>
                        </a:lnTo>
                        <a:lnTo>
                          <a:pt x="107" y="107"/>
                        </a:lnTo>
                        <a:lnTo>
                          <a:pt x="90" y="102"/>
                        </a:lnTo>
                        <a:lnTo>
                          <a:pt x="69" y="96"/>
                        </a:lnTo>
                        <a:lnTo>
                          <a:pt x="50" y="91"/>
                        </a:lnTo>
                        <a:lnTo>
                          <a:pt x="32" y="88"/>
                        </a:lnTo>
                        <a:lnTo>
                          <a:pt x="16" y="84"/>
                        </a:lnTo>
                        <a:lnTo>
                          <a:pt x="31" y="83"/>
                        </a:lnTo>
                        <a:lnTo>
                          <a:pt x="42" y="81"/>
                        </a:lnTo>
                        <a:lnTo>
                          <a:pt x="51" y="80"/>
                        </a:lnTo>
                        <a:lnTo>
                          <a:pt x="61" y="79"/>
                        </a:lnTo>
                        <a:lnTo>
                          <a:pt x="71" y="80"/>
                        </a:lnTo>
                        <a:lnTo>
                          <a:pt x="92" y="88"/>
                        </a:lnTo>
                        <a:lnTo>
                          <a:pt x="110" y="95"/>
                        </a:lnTo>
                        <a:lnTo>
                          <a:pt x="129" y="104"/>
                        </a:lnTo>
                        <a:lnTo>
                          <a:pt x="148" y="113"/>
                        </a:lnTo>
                        <a:lnTo>
                          <a:pt x="171" y="122"/>
                        </a:lnTo>
                        <a:lnTo>
                          <a:pt x="191" y="132"/>
                        </a:lnTo>
                        <a:lnTo>
                          <a:pt x="207" y="138"/>
                        </a:lnTo>
                        <a:lnTo>
                          <a:pt x="235" y="150"/>
                        </a:lnTo>
                        <a:lnTo>
                          <a:pt x="250" y="154"/>
                        </a:lnTo>
                        <a:lnTo>
                          <a:pt x="261" y="152"/>
                        </a:lnTo>
                        <a:lnTo>
                          <a:pt x="272" y="150"/>
                        </a:lnTo>
                        <a:lnTo>
                          <a:pt x="283" y="148"/>
                        </a:lnTo>
                      </a:path>
                    </a:pathLst>
                  </a:custGeom>
                  <a:solidFill>
                    <a:srgbClr val="037C03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71" name="Freeform 23"/>
                  <p:cNvSpPr>
                    <a:spLocks/>
                  </p:cNvSpPr>
                  <p:nvPr/>
                </p:nvSpPr>
                <p:spPr bwMode="auto">
                  <a:xfrm>
                    <a:off x="5053" y="3536"/>
                    <a:ext cx="80" cy="325"/>
                  </a:xfrm>
                  <a:custGeom>
                    <a:avLst/>
                    <a:gdLst/>
                    <a:ahLst/>
                    <a:cxnLst>
                      <a:cxn ang="0">
                        <a:pos x="43" y="0"/>
                      </a:cxn>
                      <a:cxn ang="0">
                        <a:pos x="52" y="16"/>
                      </a:cxn>
                      <a:cxn ang="0">
                        <a:pos x="59" y="26"/>
                      </a:cxn>
                      <a:cxn ang="0">
                        <a:pos x="72" y="41"/>
                      </a:cxn>
                      <a:cxn ang="0">
                        <a:pos x="75" y="55"/>
                      </a:cxn>
                      <a:cxn ang="0">
                        <a:pos x="78" y="74"/>
                      </a:cxn>
                      <a:cxn ang="0">
                        <a:pos x="78" y="96"/>
                      </a:cxn>
                      <a:cxn ang="0">
                        <a:pos x="79" y="110"/>
                      </a:cxn>
                      <a:cxn ang="0">
                        <a:pos x="78" y="126"/>
                      </a:cxn>
                      <a:cxn ang="0">
                        <a:pos x="75" y="147"/>
                      </a:cxn>
                      <a:cxn ang="0">
                        <a:pos x="72" y="164"/>
                      </a:cxn>
                      <a:cxn ang="0">
                        <a:pos x="66" y="192"/>
                      </a:cxn>
                      <a:cxn ang="0">
                        <a:pos x="61" y="206"/>
                      </a:cxn>
                      <a:cxn ang="0">
                        <a:pos x="51" y="224"/>
                      </a:cxn>
                      <a:cxn ang="0">
                        <a:pos x="38" y="244"/>
                      </a:cxn>
                      <a:cxn ang="0">
                        <a:pos x="27" y="262"/>
                      </a:cxn>
                      <a:cxn ang="0">
                        <a:pos x="16" y="280"/>
                      </a:cxn>
                      <a:cxn ang="0">
                        <a:pos x="7" y="295"/>
                      </a:cxn>
                      <a:cxn ang="0">
                        <a:pos x="0" y="324"/>
                      </a:cxn>
                      <a:cxn ang="0">
                        <a:pos x="4" y="295"/>
                      </a:cxn>
                      <a:cxn ang="0">
                        <a:pos x="7" y="274"/>
                      </a:cxn>
                      <a:cxn ang="0">
                        <a:pos x="9" y="255"/>
                      </a:cxn>
                      <a:cxn ang="0">
                        <a:pos x="11" y="235"/>
                      </a:cxn>
                      <a:cxn ang="0">
                        <a:pos x="15" y="210"/>
                      </a:cxn>
                      <a:cxn ang="0">
                        <a:pos x="21" y="192"/>
                      </a:cxn>
                      <a:cxn ang="0">
                        <a:pos x="27" y="174"/>
                      </a:cxn>
                      <a:cxn ang="0">
                        <a:pos x="33" y="157"/>
                      </a:cxn>
                      <a:cxn ang="0">
                        <a:pos x="38" y="140"/>
                      </a:cxn>
                      <a:cxn ang="0">
                        <a:pos x="43" y="122"/>
                      </a:cxn>
                      <a:cxn ang="0">
                        <a:pos x="46" y="104"/>
                      </a:cxn>
                      <a:cxn ang="0">
                        <a:pos x="48" y="89"/>
                      </a:cxn>
                      <a:cxn ang="0">
                        <a:pos x="50" y="71"/>
                      </a:cxn>
                      <a:cxn ang="0">
                        <a:pos x="50" y="51"/>
                      </a:cxn>
                      <a:cxn ang="0">
                        <a:pos x="50" y="26"/>
                      </a:cxn>
                      <a:cxn ang="0">
                        <a:pos x="47" y="15"/>
                      </a:cxn>
                      <a:cxn ang="0">
                        <a:pos x="43" y="0"/>
                      </a:cxn>
                    </a:cxnLst>
                    <a:rect l="0" t="0" r="r" b="b"/>
                    <a:pathLst>
                      <a:path w="80" h="325">
                        <a:moveTo>
                          <a:pt x="43" y="0"/>
                        </a:moveTo>
                        <a:lnTo>
                          <a:pt x="52" y="16"/>
                        </a:lnTo>
                        <a:lnTo>
                          <a:pt x="59" y="26"/>
                        </a:lnTo>
                        <a:lnTo>
                          <a:pt x="72" y="41"/>
                        </a:lnTo>
                        <a:lnTo>
                          <a:pt x="75" y="55"/>
                        </a:lnTo>
                        <a:lnTo>
                          <a:pt x="78" y="74"/>
                        </a:lnTo>
                        <a:lnTo>
                          <a:pt x="78" y="96"/>
                        </a:lnTo>
                        <a:lnTo>
                          <a:pt x="79" y="110"/>
                        </a:lnTo>
                        <a:lnTo>
                          <a:pt x="78" y="126"/>
                        </a:lnTo>
                        <a:lnTo>
                          <a:pt x="75" y="147"/>
                        </a:lnTo>
                        <a:lnTo>
                          <a:pt x="72" y="164"/>
                        </a:lnTo>
                        <a:lnTo>
                          <a:pt x="66" y="192"/>
                        </a:lnTo>
                        <a:lnTo>
                          <a:pt x="61" y="206"/>
                        </a:lnTo>
                        <a:lnTo>
                          <a:pt x="51" y="224"/>
                        </a:lnTo>
                        <a:lnTo>
                          <a:pt x="38" y="244"/>
                        </a:lnTo>
                        <a:lnTo>
                          <a:pt x="27" y="262"/>
                        </a:lnTo>
                        <a:lnTo>
                          <a:pt x="16" y="280"/>
                        </a:lnTo>
                        <a:lnTo>
                          <a:pt x="7" y="295"/>
                        </a:lnTo>
                        <a:lnTo>
                          <a:pt x="0" y="324"/>
                        </a:lnTo>
                        <a:lnTo>
                          <a:pt x="4" y="295"/>
                        </a:lnTo>
                        <a:lnTo>
                          <a:pt x="7" y="274"/>
                        </a:lnTo>
                        <a:lnTo>
                          <a:pt x="9" y="255"/>
                        </a:lnTo>
                        <a:lnTo>
                          <a:pt x="11" y="235"/>
                        </a:lnTo>
                        <a:lnTo>
                          <a:pt x="15" y="210"/>
                        </a:lnTo>
                        <a:lnTo>
                          <a:pt x="21" y="192"/>
                        </a:lnTo>
                        <a:lnTo>
                          <a:pt x="27" y="174"/>
                        </a:lnTo>
                        <a:lnTo>
                          <a:pt x="33" y="157"/>
                        </a:lnTo>
                        <a:lnTo>
                          <a:pt x="38" y="140"/>
                        </a:lnTo>
                        <a:lnTo>
                          <a:pt x="43" y="122"/>
                        </a:lnTo>
                        <a:lnTo>
                          <a:pt x="46" y="104"/>
                        </a:lnTo>
                        <a:lnTo>
                          <a:pt x="48" y="89"/>
                        </a:lnTo>
                        <a:lnTo>
                          <a:pt x="50" y="71"/>
                        </a:lnTo>
                        <a:lnTo>
                          <a:pt x="50" y="51"/>
                        </a:lnTo>
                        <a:lnTo>
                          <a:pt x="50" y="26"/>
                        </a:lnTo>
                        <a:lnTo>
                          <a:pt x="47" y="15"/>
                        </a:lnTo>
                        <a:lnTo>
                          <a:pt x="43" y="0"/>
                        </a:lnTo>
                      </a:path>
                    </a:pathLst>
                  </a:custGeom>
                  <a:solidFill>
                    <a:srgbClr val="037C03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72" name="Freeform 24"/>
                  <p:cNvSpPr>
                    <a:spLocks/>
                  </p:cNvSpPr>
                  <p:nvPr/>
                </p:nvSpPr>
                <p:spPr bwMode="auto">
                  <a:xfrm>
                    <a:off x="4669" y="3357"/>
                    <a:ext cx="352" cy="83"/>
                  </a:xfrm>
                  <a:custGeom>
                    <a:avLst/>
                    <a:gdLst/>
                    <a:ahLst/>
                    <a:cxnLst>
                      <a:cxn ang="0">
                        <a:pos x="351" y="82"/>
                      </a:cxn>
                      <a:cxn ang="0">
                        <a:pos x="345" y="68"/>
                      </a:cxn>
                      <a:cxn ang="0">
                        <a:pos x="337" y="55"/>
                      </a:cxn>
                      <a:cxn ang="0">
                        <a:pos x="331" y="53"/>
                      </a:cxn>
                      <a:cxn ang="0">
                        <a:pos x="317" y="49"/>
                      </a:cxn>
                      <a:cxn ang="0">
                        <a:pos x="303" y="46"/>
                      </a:cxn>
                      <a:cxn ang="0">
                        <a:pos x="290" y="49"/>
                      </a:cxn>
                      <a:cxn ang="0">
                        <a:pos x="274" y="51"/>
                      </a:cxn>
                      <a:cxn ang="0">
                        <a:pos x="255" y="45"/>
                      </a:cxn>
                      <a:cxn ang="0">
                        <a:pos x="231" y="38"/>
                      </a:cxn>
                      <a:cxn ang="0">
                        <a:pos x="208" y="31"/>
                      </a:cxn>
                      <a:cxn ang="0">
                        <a:pos x="192" y="27"/>
                      </a:cxn>
                      <a:cxn ang="0">
                        <a:pos x="166" y="21"/>
                      </a:cxn>
                      <a:cxn ang="0">
                        <a:pos x="140" y="14"/>
                      </a:cxn>
                      <a:cxn ang="0">
                        <a:pos x="114" y="8"/>
                      </a:cxn>
                      <a:cxn ang="0">
                        <a:pos x="88" y="3"/>
                      </a:cxn>
                      <a:cxn ang="0">
                        <a:pos x="59" y="1"/>
                      </a:cxn>
                      <a:cxn ang="0">
                        <a:pos x="33" y="0"/>
                      </a:cxn>
                      <a:cxn ang="0">
                        <a:pos x="26" y="2"/>
                      </a:cxn>
                      <a:cxn ang="0">
                        <a:pos x="16" y="7"/>
                      </a:cxn>
                      <a:cxn ang="0">
                        <a:pos x="7" y="13"/>
                      </a:cxn>
                      <a:cxn ang="0">
                        <a:pos x="0" y="18"/>
                      </a:cxn>
                      <a:cxn ang="0">
                        <a:pos x="12" y="19"/>
                      </a:cxn>
                      <a:cxn ang="0">
                        <a:pos x="26" y="20"/>
                      </a:cxn>
                      <a:cxn ang="0">
                        <a:pos x="39" y="21"/>
                      </a:cxn>
                      <a:cxn ang="0">
                        <a:pos x="49" y="20"/>
                      </a:cxn>
                      <a:cxn ang="0">
                        <a:pos x="62" y="19"/>
                      </a:cxn>
                      <a:cxn ang="0">
                        <a:pos x="81" y="18"/>
                      </a:cxn>
                      <a:cxn ang="0">
                        <a:pos x="106" y="19"/>
                      </a:cxn>
                      <a:cxn ang="0">
                        <a:pos x="128" y="21"/>
                      </a:cxn>
                      <a:cxn ang="0">
                        <a:pos x="148" y="24"/>
                      </a:cxn>
                      <a:cxn ang="0">
                        <a:pos x="168" y="27"/>
                      </a:cxn>
                      <a:cxn ang="0">
                        <a:pos x="189" y="28"/>
                      </a:cxn>
                      <a:cxn ang="0">
                        <a:pos x="206" y="33"/>
                      </a:cxn>
                      <a:cxn ang="0">
                        <a:pos x="224" y="39"/>
                      </a:cxn>
                      <a:cxn ang="0">
                        <a:pos x="240" y="46"/>
                      </a:cxn>
                      <a:cxn ang="0">
                        <a:pos x="259" y="53"/>
                      </a:cxn>
                      <a:cxn ang="0">
                        <a:pos x="267" y="54"/>
                      </a:cxn>
                      <a:cxn ang="0">
                        <a:pos x="276" y="53"/>
                      </a:cxn>
                      <a:cxn ang="0">
                        <a:pos x="289" y="58"/>
                      </a:cxn>
                      <a:cxn ang="0">
                        <a:pos x="303" y="63"/>
                      </a:cxn>
                      <a:cxn ang="0">
                        <a:pos x="316" y="68"/>
                      </a:cxn>
                      <a:cxn ang="0">
                        <a:pos x="334" y="75"/>
                      </a:cxn>
                      <a:cxn ang="0">
                        <a:pos x="345" y="79"/>
                      </a:cxn>
                      <a:cxn ang="0">
                        <a:pos x="351" y="82"/>
                      </a:cxn>
                    </a:cxnLst>
                    <a:rect l="0" t="0" r="r" b="b"/>
                    <a:pathLst>
                      <a:path w="352" h="83">
                        <a:moveTo>
                          <a:pt x="351" y="82"/>
                        </a:moveTo>
                        <a:lnTo>
                          <a:pt x="345" y="68"/>
                        </a:lnTo>
                        <a:lnTo>
                          <a:pt x="337" y="55"/>
                        </a:lnTo>
                        <a:lnTo>
                          <a:pt x="331" y="53"/>
                        </a:lnTo>
                        <a:lnTo>
                          <a:pt x="317" y="49"/>
                        </a:lnTo>
                        <a:lnTo>
                          <a:pt x="303" y="46"/>
                        </a:lnTo>
                        <a:lnTo>
                          <a:pt x="290" y="49"/>
                        </a:lnTo>
                        <a:lnTo>
                          <a:pt x="274" y="51"/>
                        </a:lnTo>
                        <a:lnTo>
                          <a:pt x="255" y="45"/>
                        </a:lnTo>
                        <a:lnTo>
                          <a:pt x="231" y="38"/>
                        </a:lnTo>
                        <a:lnTo>
                          <a:pt x="208" y="31"/>
                        </a:lnTo>
                        <a:lnTo>
                          <a:pt x="192" y="27"/>
                        </a:lnTo>
                        <a:lnTo>
                          <a:pt x="166" y="21"/>
                        </a:lnTo>
                        <a:lnTo>
                          <a:pt x="140" y="14"/>
                        </a:lnTo>
                        <a:lnTo>
                          <a:pt x="114" y="8"/>
                        </a:lnTo>
                        <a:lnTo>
                          <a:pt x="88" y="3"/>
                        </a:lnTo>
                        <a:lnTo>
                          <a:pt x="59" y="1"/>
                        </a:lnTo>
                        <a:lnTo>
                          <a:pt x="33" y="0"/>
                        </a:lnTo>
                        <a:lnTo>
                          <a:pt x="26" y="2"/>
                        </a:lnTo>
                        <a:lnTo>
                          <a:pt x="16" y="7"/>
                        </a:lnTo>
                        <a:lnTo>
                          <a:pt x="7" y="13"/>
                        </a:lnTo>
                        <a:lnTo>
                          <a:pt x="0" y="18"/>
                        </a:lnTo>
                        <a:lnTo>
                          <a:pt x="12" y="19"/>
                        </a:lnTo>
                        <a:lnTo>
                          <a:pt x="26" y="20"/>
                        </a:lnTo>
                        <a:lnTo>
                          <a:pt x="39" y="21"/>
                        </a:lnTo>
                        <a:lnTo>
                          <a:pt x="49" y="20"/>
                        </a:lnTo>
                        <a:lnTo>
                          <a:pt x="62" y="19"/>
                        </a:lnTo>
                        <a:lnTo>
                          <a:pt x="81" y="18"/>
                        </a:lnTo>
                        <a:lnTo>
                          <a:pt x="106" y="19"/>
                        </a:lnTo>
                        <a:lnTo>
                          <a:pt x="128" y="21"/>
                        </a:lnTo>
                        <a:lnTo>
                          <a:pt x="148" y="24"/>
                        </a:lnTo>
                        <a:lnTo>
                          <a:pt x="168" y="27"/>
                        </a:lnTo>
                        <a:lnTo>
                          <a:pt x="189" y="28"/>
                        </a:lnTo>
                        <a:lnTo>
                          <a:pt x="206" y="33"/>
                        </a:lnTo>
                        <a:lnTo>
                          <a:pt x="224" y="39"/>
                        </a:lnTo>
                        <a:lnTo>
                          <a:pt x="240" y="46"/>
                        </a:lnTo>
                        <a:lnTo>
                          <a:pt x="259" y="53"/>
                        </a:lnTo>
                        <a:lnTo>
                          <a:pt x="267" y="54"/>
                        </a:lnTo>
                        <a:lnTo>
                          <a:pt x="276" y="53"/>
                        </a:lnTo>
                        <a:lnTo>
                          <a:pt x="289" y="58"/>
                        </a:lnTo>
                        <a:lnTo>
                          <a:pt x="303" y="63"/>
                        </a:lnTo>
                        <a:lnTo>
                          <a:pt x="316" y="68"/>
                        </a:lnTo>
                        <a:lnTo>
                          <a:pt x="334" y="75"/>
                        </a:lnTo>
                        <a:lnTo>
                          <a:pt x="345" y="79"/>
                        </a:lnTo>
                        <a:lnTo>
                          <a:pt x="351" y="82"/>
                        </a:lnTo>
                      </a:path>
                    </a:pathLst>
                  </a:custGeom>
                  <a:solidFill>
                    <a:srgbClr val="037C03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73" name="Freeform 25"/>
                  <p:cNvSpPr>
                    <a:spLocks/>
                  </p:cNvSpPr>
                  <p:nvPr/>
                </p:nvSpPr>
                <p:spPr bwMode="auto">
                  <a:xfrm>
                    <a:off x="4653" y="3406"/>
                    <a:ext cx="365" cy="35"/>
                  </a:xfrm>
                  <a:custGeom>
                    <a:avLst/>
                    <a:gdLst/>
                    <a:ahLst/>
                    <a:cxnLst>
                      <a:cxn ang="0">
                        <a:pos x="364" y="34"/>
                      </a:cxn>
                      <a:cxn ang="0">
                        <a:pos x="355" y="31"/>
                      </a:cxn>
                      <a:cxn ang="0">
                        <a:pos x="345" y="27"/>
                      </a:cxn>
                      <a:cxn ang="0">
                        <a:pos x="333" y="24"/>
                      </a:cxn>
                      <a:cxn ang="0">
                        <a:pos x="323" y="21"/>
                      </a:cxn>
                      <a:cxn ang="0">
                        <a:pos x="309" y="17"/>
                      </a:cxn>
                      <a:cxn ang="0">
                        <a:pos x="293" y="11"/>
                      </a:cxn>
                      <a:cxn ang="0">
                        <a:pos x="279" y="5"/>
                      </a:cxn>
                      <a:cxn ang="0">
                        <a:pos x="265" y="5"/>
                      </a:cxn>
                      <a:cxn ang="0">
                        <a:pos x="250" y="7"/>
                      </a:cxn>
                      <a:cxn ang="0">
                        <a:pos x="229" y="9"/>
                      </a:cxn>
                      <a:cxn ang="0">
                        <a:pos x="220" y="9"/>
                      </a:cxn>
                      <a:cxn ang="0">
                        <a:pos x="193" y="6"/>
                      </a:cxn>
                      <a:cxn ang="0">
                        <a:pos x="163" y="3"/>
                      </a:cxn>
                      <a:cxn ang="0">
                        <a:pos x="143" y="1"/>
                      </a:cxn>
                      <a:cxn ang="0">
                        <a:pos x="118" y="0"/>
                      </a:cxn>
                      <a:cxn ang="0">
                        <a:pos x="91" y="1"/>
                      </a:cxn>
                      <a:cxn ang="0">
                        <a:pos x="76" y="3"/>
                      </a:cxn>
                      <a:cxn ang="0">
                        <a:pos x="56" y="4"/>
                      </a:cxn>
                      <a:cxn ang="0">
                        <a:pos x="39" y="6"/>
                      </a:cxn>
                      <a:cxn ang="0">
                        <a:pos x="20" y="8"/>
                      </a:cxn>
                      <a:cxn ang="0">
                        <a:pos x="18" y="15"/>
                      </a:cxn>
                      <a:cxn ang="0">
                        <a:pos x="14" y="20"/>
                      </a:cxn>
                      <a:cxn ang="0">
                        <a:pos x="9" y="26"/>
                      </a:cxn>
                      <a:cxn ang="0">
                        <a:pos x="0" y="30"/>
                      </a:cxn>
                      <a:cxn ang="0">
                        <a:pos x="15" y="27"/>
                      </a:cxn>
                      <a:cxn ang="0">
                        <a:pos x="32" y="25"/>
                      </a:cxn>
                      <a:cxn ang="0">
                        <a:pos x="46" y="22"/>
                      </a:cxn>
                      <a:cxn ang="0">
                        <a:pos x="62" y="20"/>
                      </a:cxn>
                      <a:cxn ang="0">
                        <a:pos x="78" y="18"/>
                      </a:cxn>
                      <a:cxn ang="0">
                        <a:pos x="104" y="17"/>
                      </a:cxn>
                      <a:cxn ang="0">
                        <a:pos x="133" y="15"/>
                      </a:cxn>
                      <a:cxn ang="0">
                        <a:pos x="164" y="14"/>
                      </a:cxn>
                      <a:cxn ang="0">
                        <a:pos x="196" y="12"/>
                      </a:cxn>
                      <a:cxn ang="0">
                        <a:pos x="225" y="11"/>
                      </a:cxn>
                      <a:cxn ang="0">
                        <a:pos x="250" y="13"/>
                      </a:cxn>
                      <a:cxn ang="0">
                        <a:pos x="268" y="17"/>
                      </a:cxn>
                      <a:cxn ang="0">
                        <a:pos x="287" y="21"/>
                      </a:cxn>
                      <a:cxn ang="0">
                        <a:pos x="307" y="25"/>
                      </a:cxn>
                      <a:cxn ang="0">
                        <a:pos x="329" y="30"/>
                      </a:cxn>
                      <a:cxn ang="0">
                        <a:pos x="346" y="32"/>
                      </a:cxn>
                      <a:cxn ang="0">
                        <a:pos x="364" y="34"/>
                      </a:cxn>
                    </a:cxnLst>
                    <a:rect l="0" t="0" r="r" b="b"/>
                    <a:pathLst>
                      <a:path w="365" h="35">
                        <a:moveTo>
                          <a:pt x="364" y="34"/>
                        </a:moveTo>
                        <a:lnTo>
                          <a:pt x="355" y="31"/>
                        </a:lnTo>
                        <a:lnTo>
                          <a:pt x="345" y="27"/>
                        </a:lnTo>
                        <a:lnTo>
                          <a:pt x="333" y="24"/>
                        </a:lnTo>
                        <a:lnTo>
                          <a:pt x="323" y="21"/>
                        </a:lnTo>
                        <a:lnTo>
                          <a:pt x="309" y="17"/>
                        </a:lnTo>
                        <a:lnTo>
                          <a:pt x="293" y="11"/>
                        </a:lnTo>
                        <a:lnTo>
                          <a:pt x="279" y="5"/>
                        </a:lnTo>
                        <a:lnTo>
                          <a:pt x="265" y="5"/>
                        </a:lnTo>
                        <a:lnTo>
                          <a:pt x="250" y="7"/>
                        </a:lnTo>
                        <a:lnTo>
                          <a:pt x="229" y="9"/>
                        </a:lnTo>
                        <a:lnTo>
                          <a:pt x="220" y="9"/>
                        </a:lnTo>
                        <a:lnTo>
                          <a:pt x="193" y="6"/>
                        </a:lnTo>
                        <a:lnTo>
                          <a:pt x="163" y="3"/>
                        </a:lnTo>
                        <a:lnTo>
                          <a:pt x="143" y="1"/>
                        </a:lnTo>
                        <a:lnTo>
                          <a:pt x="118" y="0"/>
                        </a:lnTo>
                        <a:lnTo>
                          <a:pt x="91" y="1"/>
                        </a:lnTo>
                        <a:lnTo>
                          <a:pt x="76" y="3"/>
                        </a:lnTo>
                        <a:lnTo>
                          <a:pt x="56" y="4"/>
                        </a:lnTo>
                        <a:lnTo>
                          <a:pt x="39" y="6"/>
                        </a:lnTo>
                        <a:lnTo>
                          <a:pt x="20" y="8"/>
                        </a:lnTo>
                        <a:lnTo>
                          <a:pt x="18" y="15"/>
                        </a:lnTo>
                        <a:lnTo>
                          <a:pt x="14" y="20"/>
                        </a:lnTo>
                        <a:lnTo>
                          <a:pt x="9" y="26"/>
                        </a:lnTo>
                        <a:lnTo>
                          <a:pt x="0" y="30"/>
                        </a:lnTo>
                        <a:lnTo>
                          <a:pt x="15" y="27"/>
                        </a:lnTo>
                        <a:lnTo>
                          <a:pt x="32" y="25"/>
                        </a:lnTo>
                        <a:lnTo>
                          <a:pt x="46" y="22"/>
                        </a:lnTo>
                        <a:lnTo>
                          <a:pt x="62" y="20"/>
                        </a:lnTo>
                        <a:lnTo>
                          <a:pt x="78" y="18"/>
                        </a:lnTo>
                        <a:lnTo>
                          <a:pt x="104" y="17"/>
                        </a:lnTo>
                        <a:lnTo>
                          <a:pt x="133" y="15"/>
                        </a:lnTo>
                        <a:lnTo>
                          <a:pt x="164" y="14"/>
                        </a:lnTo>
                        <a:lnTo>
                          <a:pt x="196" y="12"/>
                        </a:lnTo>
                        <a:lnTo>
                          <a:pt x="225" y="11"/>
                        </a:lnTo>
                        <a:lnTo>
                          <a:pt x="250" y="13"/>
                        </a:lnTo>
                        <a:lnTo>
                          <a:pt x="268" y="17"/>
                        </a:lnTo>
                        <a:lnTo>
                          <a:pt x="287" y="21"/>
                        </a:lnTo>
                        <a:lnTo>
                          <a:pt x="307" y="25"/>
                        </a:lnTo>
                        <a:lnTo>
                          <a:pt x="329" y="30"/>
                        </a:lnTo>
                        <a:lnTo>
                          <a:pt x="346" y="32"/>
                        </a:lnTo>
                        <a:lnTo>
                          <a:pt x="364" y="34"/>
                        </a:lnTo>
                      </a:path>
                    </a:pathLst>
                  </a:custGeom>
                  <a:solidFill>
                    <a:srgbClr val="037C03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2074" name="Arc 26"/>
            <p:cNvSpPr>
              <a:spLocks/>
            </p:cNvSpPr>
            <p:nvPr/>
          </p:nvSpPr>
          <p:spPr bwMode="auto">
            <a:xfrm>
              <a:off x="1" y="4174"/>
              <a:ext cx="5753" cy="13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43200"/>
                <a:gd name="T1" fmla="*/ 21615 h 21615"/>
                <a:gd name="T2" fmla="*/ 43200 w 43200"/>
                <a:gd name="T3" fmla="*/ 21615 h 21615"/>
                <a:gd name="T4" fmla="*/ 21600 w 43200"/>
                <a:gd name="T5" fmla="*/ 21600 h 2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615" fill="none" extrusionOk="0">
                  <a:moveTo>
                    <a:pt x="0" y="21614"/>
                  </a:moveTo>
                  <a:cubicBezTo>
                    <a:pt x="0" y="21609"/>
                    <a:pt x="0" y="2160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04"/>
                    <a:pt x="43199" y="21609"/>
                    <a:pt x="43199" y="21614"/>
                  </a:cubicBezTo>
                </a:path>
                <a:path w="43200" h="21615" stroke="0" extrusionOk="0">
                  <a:moveTo>
                    <a:pt x="0" y="21614"/>
                  </a:moveTo>
                  <a:cubicBezTo>
                    <a:pt x="0" y="21609"/>
                    <a:pt x="0" y="2160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04"/>
                    <a:pt x="43199" y="21609"/>
                    <a:pt x="43199" y="21614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731D06"/>
                </a:gs>
                <a:gs pos="100000">
                  <a:srgbClr val="501404"/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5" name="Line 27"/>
            <p:cNvSpPr>
              <a:spLocks noChangeShapeType="1"/>
            </p:cNvSpPr>
            <p:nvPr/>
          </p:nvSpPr>
          <p:spPr bwMode="auto">
            <a:xfrm>
              <a:off x="0" y="4312"/>
              <a:ext cx="5752" cy="0"/>
            </a:xfrm>
            <a:prstGeom prst="line">
              <a:avLst/>
            </a:prstGeom>
            <a:noFill/>
            <a:ln w="50800">
              <a:solidFill>
                <a:srgbClr val="3C002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6" name="Oval 28"/>
            <p:cNvSpPr>
              <a:spLocks noChangeArrowheads="1"/>
            </p:cNvSpPr>
            <p:nvPr/>
          </p:nvSpPr>
          <p:spPr bwMode="auto">
            <a:xfrm>
              <a:off x="2631" y="3555"/>
              <a:ext cx="498" cy="43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rgbClr val="FFB87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7" name="Freeform 29" descr="Narrow horizontal"/>
            <p:cNvSpPr>
              <a:spLocks/>
            </p:cNvSpPr>
            <p:nvPr/>
          </p:nvSpPr>
          <p:spPr bwMode="auto">
            <a:xfrm>
              <a:off x="2581" y="3900"/>
              <a:ext cx="575" cy="256"/>
            </a:xfrm>
            <a:custGeom>
              <a:avLst/>
              <a:gdLst/>
              <a:ahLst/>
              <a:cxnLst>
                <a:cxn ang="0">
                  <a:pos x="520" y="0"/>
                </a:cxn>
                <a:cxn ang="0">
                  <a:pos x="491" y="22"/>
                </a:cxn>
                <a:cxn ang="0">
                  <a:pos x="520" y="35"/>
                </a:cxn>
                <a:cxn ang="0">
                  <a:pos x="513" y="65"/>
                </a:cxn>
                <a:cxn ang="0">
                  <a:pos x="477" y="78"/>
                </a:cxn>
                <a:cxn ang="0">
                  <a:pos x="527" y="91"/>
                </a:cxn>
                <a:cxn ang="0">
                  <a:pos x="574" y="104"/>
                </a:cxn>
                <a:cxn ang="0">
                  <a:pos x="527" y="117"/>
                </a:cxn>
                <a:cxn ang="0">
                  <a:pos x="477" y="112"/>
                </a:cxn>
                <a:cxn ang="0">
                  <a:pos x="498" y="147"/>
                </a:cxn>
                <a:cxn ang="0">
                  <a:pos x="542" y="151"/>
                </a:cxn>
                <a:cxn ang="0">
                  <a:pos x="498" y="169"/>
                </a:cxn>
                <a:cxn ang="0">
                  <a:pos x="444" y="169"/>
                </a:cxn>
                <a:cxn ang="0">
                  <a:pos x="466" y="194"/>
                </a:cxn>
                <a:cxn ang="0">
                  <a:pos x="448" y="212"/>
                </a:cxn>
                <a:cxn ang="0">
                  <a:pos x="412" y="225"/>
                </a:cxn>
                <a:cxn ang="0">
                  <a:pos x="386" y="238"/>
                </a:cxn>
                <a:cxn ang="0">
                  <a:pos x="343" y="238"/>
                </a:cxn>
                <a:cxn ang="0">
                  <a:pos x="318" y="255"/>
                </a:cxn>
                <a:cxn ang="0">
                  <a:pos x="253" y="255"/>
                </a:cxn>
                <a:cxn ang="0">
                  <a:pos x="227" y="255"/>
                </a:cxn>
                <a:cxn ang="0">
                  <a:pos x="238" y="242"/>
                </a:cxn>
                <a:cxn ang="0">
                  <a:pos x="181" y="238"/>
                </a:cxn>
                <a:cxn ang="0">
                  <a:pos x="206" y="233"/>
                </a:cxn>
                <a:cxn ang="0">
                  <a:pos x="245" y="220"/>
                </a:cxn>
                <a:cxn ang="0">
                  <a:pos x="191" y="216"/>
                </a:cxn>
                <a:cxn ang="0">
                  <a:pos x="137" y="212"/>
                </a:cxn>
                <a:cxn ang="0">
                  <a:pos x="108" y="194"/>
                </a:cxn>
                <a:cxn ang="0">
                  <a:pos x="162" y="194"/>
                </a:cxn>
                <a:cxn ang="0">
                  <a:pos x="137" y="182"/>
                </a:cxn>
                <a:cxn ang="0">
                  <a:pos x="83" y="182"/>
                </a:cxn>
                <a:cxn ang="0">
                  <a:pos x="25" y="177"/>
                </a:cxn>
                <a:cxn ang="0">
                  <a:pos x="51" y="173"/>
                </a:cxn>
                <a:cxn ang="0">
                  <a:pos x="108" y="173"/>
                </a:cxn>
                <a:cxn ang="0">
                  <a:pos x="123" y="151"/>
                </a:cxn>
                <a:cxn ang="0">
                  <a:pos x="65" y="147"/>
                </a:cxn>
                <a:cxn ang="0">
                  <a:pos x="18" y="147"/>
                </a:cxn>
                <a:cxn ang="0">
                  <a:pos x="43" y="134"/>
                </a:cxn>
                <a:cxn ang="0">
                  <a:pos x="101" y="134"/>
                </a:cxn>
                <a:cxn ang="0">
                  <a:pos x="83" y="121"/>
                </a:cxn>
                <a:cxn ang="0">
                  <a:pos x="32" y="112"/>
                </a:cxn>
                <a:cxn ang="0">
                  <a:pos x="69" y="95"/>
                </a:cxn>
                <a:cxn ang="0">
                  <a:pos x="116" y="95"/>
                </a:cxn>
                <a:cxn ang="0">
                  <a:pos x="108" y="78"/>
                </a:cxn>
                <a:cxn ang="0">
                  <a:pos x="54" y="78"/>
                </a:cxn>
                <a:cxn ang="0">
                  <a:pos x="79" y="69"/>
                </a:cxn>
                <a:cxn ang="0">
                  <a:pos x="65" y="52"/>
                </a:cxn>
                <a:cxn ang="0">
                  <a:pos x="22" y="52"/>
                </a:cxn>
                <a:cxn ang="0">
                  <a:pos x="22" y="30"/>
                </a:cxn>
                <a:cxn ang="0">
                  <a:pos x="76" y="30"/>
                </a:cxn>
                <a:cxn ang="0">
                  <a:pos x="54" y="17"/>
                </a:cxn>
              </a:cxnLst>
              <a:rect l="0" t="0" r="r" b="b"/>
              <a:pathLst>
                <a:path w="575" h="256">
                  <a:moveTo>
                    <a:pt x="51" y="4"/>
                  </a:moveTo>
                  <a:lnTo>
                    <a:pt x="505" y="4"/>
                  </a:lnTo>
                  <a:lnTo>
                    <a:pt x="505" y="0"/>
                  </a:lnTo>
                  <a:lnTo>
                    <a:pt x="520" y="0"/>
                  </a:lnTo>
                  <a:lnTo>
                    <a:pt x="527" y="13"/>
                  </a:lnTo>
                  <a:lnTo>
                    <a:pt x="516" y="17"/>
                  </a:lnTo>
                  <a:lnTo>
                    <a:pt x="502" y="22"/>
                  </a:lnTo>
                  <a:lnTo>
                    <a:pt x="491" y="22"/>
                  </a:lnTo>
                  <a:lnTo>
                    <a:pt x="487" y="35"/>
                  </a:lnTo>
                  <a:lnTo>
                    <a:pt x="498" y="35"/>
                  </a:lnTo>
                  <a:lnTo>
                    <a:pt x="509" y="35"/>
                  </a:lnTo>
                  <a:lnTo>
                    <a:pt x="520" y="35"/>
                  </a:lnTo>
                  <a:lnTo>
                    <a:pt x="531" y="39"/>
                  </a:lnTo>
                  <a:lnTo>
                    <a:pt x="534" y="52"/>
                  </a:lnTo>
                  <a:lnTo>
                    <a:pt x="523" y="65"/>
                  </a:lnTo>
                  <a:lnTo>
                    <a:pt x="513" y="65"/>
                  </a:lnTo>
                  <a:lnTo>
                    <a:pt x="502" y="65"/>
                  </a:lnTo>
                  <a:lnTo>
                    <a:pt x="491" y="65"/>
                  </a:lnTo>
                  <a:lnTo>
                    <a:pt x="480" y="65"/>
                  </a:lnTo>
                  <a:lnTo>
                    <a:pt x="477" y="78"/>
                  </a:lnTo>
                  <a:lnTo>
                    <a:pt x="491" y="86"/>
                  </a:lnTo>
                  <a:lnTo>
                    <a:pt x="505" y="91"/>
                  </a:lnTo>
                  <a:lnTo>
                    <a:pt x="516" y="91"/>
                  </a:lnTo>
                  <a:lnTo>
                    <a:pt x="527" y="91"/>
                  </a:lnTo>
                  <a:lnTo>
                    <a:pt x="542" y="91"/>
                  </a:lnTo>
                  <a:lnTo>
                    <a:pt x="552" y="91"/>
                  </a:lnTo>
                  <a:lnTo>
                    <a:pt x="563" y="91"/>
                  </a:lnTo>
                  <a:lnTo>
                    <a:pt x="574" y="104"/>
                  </a:lnTo>
                  <a:lnTo>
                    <a:pt x="563" y="117"/>
                  </a:lnTo>
                  <a:lnTo>
                    <a:pt x="552" y="117"/>
                  </a:lnTo>
                  <a:lnTo>
                    <a:pt x="542" y="117"/>
                  </a:lnTo>
                  <a:lnTo>
                    <a:pt x="527" y="117"/>
                  </a:lnTo>
                  <a:lnTo>
                    <a:pt x="516" y="117"/>
                  </a:lnTo>
                  <a:lnTo>
                    <a:pt x="505" y="112"/>
                  </a:lnTo>
                  <a:lnTo>
                    <a:pt x="491" y="112"/>
                  </a:lnTo>
                  <a:lnTo>
                    <a:pt x="477" y="112"/>
                  </a:lnTo>
                  <a:lnTo>
                    <a:pt x="473" y="125"/>
                  </a:lnTo>
                  <a:lnTo>
                    <a:pt x="469" y="138"/>
                  </a:lnTo>
                  <a:lnTo>
                    <a:pt x="487" y="143"/>
                  </a:lnTo>
                  <a:lnTo>
                    <a:pt x="498" y="147"/>
                  </a:lnTo>
                  <a:lnTo>
                    <a:pt x="509" y="147"/>
                  </a:lnTo>
                  <a:lnTo>
                    <a:pt x="520" y="151"/>
                  </a:lnTo>
                  <a:lnTo>
                    <a:pt x="531" y="151"/>
                  </a:lnTo>
                  <a:lnTo>
                    <a:pt x="542" y="151"/>
                  </a:lnTo>
                  <a:lnTo>
                    <a:pt x="542" y="164"/>
                  </a:lnTo>
                  <a:lnTo>
                    <a:pt x="527" y="169"/>
                  </a:lnTo>
                  <a:lnTo>
                    <a:pt x="513" y="169"/>
                  </a:lnTo>
                  <a:lnTo>
                    <a:pt x="498" y="169"/>
                  </a:lnTo>
                  <a:lnTo>
                    <a:pt x="487" y="169"/>
                  </a:lnTo>
                  <a:lnTo>
                    <a:pt x="469" y="169"/>
                  </a:lnTo>
                  <a:lnTo>
                    <a:pt x="455" y="169"/>
                  </a:lnTo>
                  <a:lnTo>
                    <a:pt x="444" y="169"/>
                  </a:lnTo>
                  <a:lnTo>
                    <a:pt x="433" y="169"/>
                  </a:lnTo>
                  <a:lnTo>
                    <a:pt x="437" y="182"/>
                  </a:lnTo>
                  <a:lnTo>
                    <a:pt x="451" y="194"/>
                  </a:lnTo>
                  <a:lnTo>
                    <a:pt x="466" y="194"/>
                  </a:lnTo>
                  <a:lnTo>
                    <a:pt x="477" y="194"/>
                  </a:lnTo>
                  <a:lnTo>
                    <a:pt x="477" y="207"/>
                  </a:lnTo>
                  <a:lnTo>
                    <a:pt x="462" y="212"/>
                  </a:lnTo>
                  <a:lnTo>
                    <a:pt x="448" y="212"/>
                  </a:lnTo>
                  <a:lnTo>
                    <a:pt x="433" y="212"/>
                  </a:lnTo>
                  <a:lnTo>
                    <a:pt x="422" y="212"/>
                  </a:lnTo>
                  <a:lnTo>
                    <a:pt x="412" y="212"/>
                  </a:lnTo>
                  <a:lnTo>
                    <a:pt x="412" y="225"/>
                  </a:lnTo>
                  <a:lnTo>
                    <a:pt x="422" y="229"/>
                  </a:lnTo>
                  <a:lnTo>
                    <a:pt x="412" y="233"/>
                  </a:lnTo>
                  <a:lnTo>
                    <a:pt x="397" y="238"/>
                  </a:lnTo>
                  <a:lnTo>
                    <a:pt x="386" y="238"/>
                  </a:lnTo>
                  <a:lnTo>
                    <a:pt x="375" y="238"/>
                  </a:lnTo>
                  <a:lnTo>
                    <a:pt x="365" y="238"/>
                  </a:lnTo>
                  <a:lnTo>
                    <a:pt x="354" y="238"/>
                  </a:lnTo>
                  <a:lnTo>
                    <a:pt x="343" y="238"/>
                  </a:lnTo>
                  <a:lnTo>
                    <a:pt x="332" y="238"/>
                  </a:lnTo>
                  <a:lnTo>
                    <a:pt x="343" y="246"/>
                  </a:lnTo>
                  <a:lnTo>
                    <a:pt x="332" y="255"/>
                  </a:lnTo>
                  <a:lnTo>
                    <a:pt x="318" y="255"/>
                  </a:lnTo>
                  <a:lnTo>
                    <a:pt x="303" y="255"/>
                  </a:lnTo>
                  <a:lnTo>
                    <a:pt x="285" y="255"/>
                  </a:lnTo>
                  <a:lnTo>
                    <a:pt x="267" y="255"/>
                  </a:lnTo>
                  <a:lnTo>
                    <a:pt x="253" y="255"/>
                  </a:lnTo>
                  <a:lnTo>
                    <a:pt x="238" y="255"/>
                  </a:lnTo>
                  <a:lnTo>
                    <a:pt x="227" y="255"/>
                  </a:lnTo>
                  <a:lnTo>
                    <a:pt x="217" y="255"/>
                  </a:lnTo>
                  <a:lnTo>
                    <a:pt x="227" y="255"/>
                  </a:lnTo>
                  <a:lnTo>
                    <a:pt x="238" y="255"/>
                  </a:lnTo>
                  <a:lnTo>
                    <a:pt x="249" y="255"/>
                  </a:lnTo>
                  <a:lnTo>
                    <a:pt x="249" y="242"/>
                  </a:lnTo>
                  <a:lnTo>
                    <a:pt x="238" y="242"/>
                  </a:lnTo>
                  <a:lnTo>
                    <a:pt x="224" y="242"/>
                  </a:lnTo>
                  <a:lnTo>
                    <a:pt x="213" y="242"/>
                  </a:lnTo>
                  <a:lnTo>
                    <a:pt x="195" y="242"/>
                  </a:lnTo>
                  <a:lnTo>
                    <a:pt x="181" y="238"/>
                  </a:lnTo>
                  <a:lnTo>
                    <a:pt x="166" y="238"/>
                  </a:lnTo>
                  <a:lnTo>
                    <a:pt x="181" y="233"/>
                  </a:lnTo>
                  <a:lnTo>
                    <a:pt x="195" y="233"/>
                  </a:lnTo>
                  <a:lnTo>
                    <a:pt x="206" y="233"/>
                  </a:lnTo>
                  <a:lnTo>
                    <a:pt x="220" y="233"/>
                  </a:lnTo>
                  <a:lnTo>
                    <a:pt x="235" y="233"/>
                  </a:lnTo>
                  <a:lnTo>
                    <a:pt x="245" y="233"/>
                  </a:lnTo>
                  <a:lnTo>
                    <a:pt x="245" y="220"/>
                  </a:lnTo>
                  <a:lnTo>
                    <a:pt x="235" y="216"/>
                  </a:lnTo>
                  <a:lnTo>
                    <a:pt x="220" y="216"/>
                  </a:lnTo>
                  <a:lnTo>
                    <a:pt x="209" y="216"/>
                  </a:lnTo>
                  <a:lnTo>
                    <a:pt x="191" y="216"/>
                  </a:lnTo>
                  <a:lnTo>
                    <a:pt x="177" y="216"/>
                  </a:lnTo>
                  <a:lnTo>
                    <a:pt x="166" y="216"/>
                  </a:lnTo>
                  <a:lnTo>
                    <a:pt x="152" y="216"/>
                  </a:lnTo>
                  <a:lnTo>
                    <a:pt x="137" y="212"/>
                  </a:lnTo>
                  <a:lnTo>
                    <a:pt x="123" y="212"/>
                  </a:lnTo>
                  <a:lnTo>
                    <a:pt x="112" y="212"/>
                  </a:lnTo>
                  <a:lnTo>
                    <a:pt x="94" y="207"/>
                  </a:lnTo>
                  <a:lnTo>
                    <a:pt x="108" y="194"/>
                  </a:lnTo>
                  <a:lnTo>
                    <a:pt x="123" y="194"/>
                  </a:lnTo>
                  <a:lnTo>
                    <a:pt x="137" y="194"/>
                  </a:lnTo>
                  <a:lnTo>
                    <a:pt x="152" y="194"/>
                  </a:lnTo>
                  <a:lnTo>
                    <a:pt x="162" y="194"/>
                  </a:lnTo>
                  <a:lnTo>
                    <a:pt x="173" y="194"/>
                  </a:lnTo>
                  <a:lnTo>
                    <a:pt x="162" y="182"/>
                  </a:lnTo>
                  <a:lnTo>
                    <a:pt x="152" y="182"/>
                  </a:lnTo>
                  <a:lnTo>
                    <a:pt x="137" y="182"/>
                  </a:lnTo>
                  <a:lnTo>
                    <a:pt x="123" y="182"/>
                  </a:lnTo>
                  <a:lnTo>
                    <a:pt x="108" y="182"/>
                  </a:lnTo>
                  <a:lnTo>
                    <a:pt x="94" y="182"/>
                  </a:lnTo>
                  <a:lnTo>
                    <a:pt x="83" y="182"/>
                  </a:lnTo>
                  <a:lnTo>
                    <a:pt x="72" y="182"/>
                  </a:lnTo>
                  <a:lnTo>
                    <a:pt x="51" y="177"/>
                  </a:lnTo>
                  <a:lnTo>
                    <a:pt x="36" y="177"/>
                  </a:lnTo>
                  <a:lnTo>
                    <a:pt x="25" y="177"/>
                  </a:lnTo>
                  <a:lnTo>
                    <a:pt x="14" y="177"/>
                  </a:lnTo>
                  <a:lnTo>
                    <a:pt x="29" y="173"/>
                  </a:lnTo>
                  <a:lnTo>
                    <a:pt x="40" y="173"/>
                  </a:lnTo>
                  <a:lnTo>
                    <a:pt x="51" y="173"/>
                  </a:lnTo>
                  <a:lnTo>
                    <a:pt x="69" y="173"/>
                  </a:lnTo>
                  <a:lnTo>
                    <a:pt x="87" y="173"/>
                  </a:lnTo>
                  <a:lnTo>
                    <a:pt x="97" y="173"/>
                  </a:lnTo>
                  <a:lnTo>
                    <a:pt x="108" y="173"/>
                  </a:lnTo>
                  <a:lnTo>
                    <a:pt x="119" y="173"/>
                  </a:lnTo>
                  <a:lnTo>
                    <a:pt x="130" y="173"/>
                  </a:lnTo>
                  <a:lnTo>
                    <a:pt x="134" y="160"/>
                  </a:lnTo>
                  <a:lnTo>
                    <a:pt x="123" y="151"/>
                  </a:lnTo>
                  <a:lnTo>
                    <a:pt x="105" y="147"/>
                  </a:lnTo>
                  <a:lnTo>
                    <a:pt x="94" y="147"/>
                  </a:lnTo>
                  <a:lnTo>
                    <a:pt x="79" y="147"/>
                  </a:lnTo>
                  <a:lnTo>
                    <a:pt x="65" y="147"/>
                  </a:lnTo>
                  <a:lnTo>
                    <a:pt x="51" y="147"/>
                  </a:lnTo>
                  <a:lnTo>
                    <a:pt x="40" y="147"/>
                  </a:lnTo>
                  <a:lnTo>
                    <a:pt x="29" y="147"/>
                  </a:lnTo>
                  <a:lnTo>
                    <a:pt x="18" y="147"/>
                  </a:lnTo>
                  <a:lnTo>
                    <a:pt x="7" y="143"/>
                  </a:lnTo>
                  <a:lnTo>
                    <a:pt x="22" y="138"/>
                  </a:lnTo>
                  <a:lnTo>
                    <a:pt x="32" y="138"/>
                  </a:lnTo>
                  <a:lnTo>
                    <a:pt x="43" y="134"/>
                  </a:lnTo>
                  <a:lnTo>
                    <a:pt x="58" y="134"/>
                  </a:lnTo>
                  <a:lnTo>
                    <a:pt x="76" y="134"/>
                  </a:lnTo>
                  <a:lnTo>
                    <a:pt x="87" y="134"/>
                  </a:lnTo>
                  <a:lnTo>
                    <a:pt x="101" y="134"/>
                  </a:lnTo>
                  <a:lnTo>
                    <a:pt x="112" y="134"/>
                  </a:lnTo>
                  <a:lnTo>
                    <a:pt x="105" y="121"/>
                  </a:lnTo>
                  <a:lnTo>
                    <a:pt x="94" y="121"/>
                  </a:lnTo>
                  <a:lnTo>
                    <a:pt x="83" y="121"/>
                  </a:lnTo>
                  <a:lnTo>
                    <a:pt x="69" y="121"/>
                  </a:lnTo>
                  <a:lnTo>
                    <a:pt x="58" y="121"/>
                  </a:lnTo>
                  <a:lnTo>
                    <a:pt x="43" y="121"/>
                  </a:lnTo>
                  <a:lnTo>
                    <a:pt x="32" y="112"/>
                  </a:lnTo>
                  <a:lnTo>
                    <a:pt x="32" y="99"/>
                  </a:lnTo>
                  <a:lnTo>
                    <a:pt x="43" y="95"/>
                  </a:lnTo>
                  <a:lnTo>
                    <a:pt x="54" y="95"/>
                  </a:lnTo>
                  <a:lnTo>
                    <a:pt x="69" y="95"/>
                  </a:lnTo>
                  <a:lnTo>
                    <a:pt x="79" y="95"/>
                  </a:lnTo>
                  <a:lnTo>
                    <a:pt x="94" y="95"/>
                  </a:lnTo>
                  <a:lnTo>
                    <a:pt x="105" y="95"/>
                  </a:lnTo>
                  <a:lnTo>
                    <a:pt x="116" y="95"/>
                  </a:lnTo>
                  <a:lnTo>
                    <a:pt x="126" y="95"/>
                  </a:lnTo>
                  <a:lnTo>
                    <a:pt x="130" y="82"/>
                  </a:lnTo>
                  <a:lnTo>
                    <a:pt x="119" y="78"/>
                  </a:lnTo>
                  <a:lnTo>
                    <a:pt x="108" y="78"/>
                  </a:lnTo>
                  <a:lnTo>
                    <a:pt x="90" y="78"/>
                  </a:lnTo>
                  <a:lnTo>
                    <a:pt x="79" y="78"/>
                  </a:lnTo>
                  <a:lnTo>
                    <a:pt x="65" y="78"/>
                  </a:lnTo>
                  <a:lnTo>
                    <a:pt x="54" y="78"/>
                  </a:lnTo>
                  <a:lnTo>
                    <a:pt x="43" y="78"/>
                  </a:lnTo>
                  <a:lnTo>
                    <a:pt x="54" y="69"/>
                  </a:lnTo>
                  <a:lnTo>
                    <a:pt x="69" y="69"/>
                  </a:lnTo>
                  <a:lnTo>
                    <a:pt x="79" y="69"/>
                  </a:lnTo>
                  <a:lnTo>
                    <a:pt x="90" y="69"/>
                  </a:lnTo>
                  <a:lnTo>
                    <a:pt x="94" y="56"/>
                  </a:lnTo>
                  <a:lnTo>
                    <a:pt x="83" y="52"/>
                  </a:lnTo>
                  <a:lnTo>
                    <a:pt x="65" y="52"/>
                  </a:lnTo>
                  <a:lnTo>
                    <a:pt x="54" y="52"/>
                  </a:lnTo>
                  <a:lnTo>
                    <a:pt x="43" y="52"/>
                  </a:lnTo>
                  <a:lnTo>
                    <a:pt x="32" y="52"/>
                  </a:lnTo>
                  <a:lnTo>
                    <a:pt x="22" y="52"/>
                  </a:lnTo>
                  <a:lnTo>
                    <a:pt x="11" y="52"/>
                  </a:lnTo>
                  <a:lnTo>
                    <a:pt x="0" y="52"/>
                  </a:lnTo>
                  <a:lnTo>
                    <a:pt x="7" y="35"/>
                  </a:lnTo>
                  <a:lnTo>
                    <a:pt x="22" y="30"/>
                  </a:lnTo>
                  <a:lnTo>
                    <a:pt x="36" y="30"/>
                  </a:lnTo>
                  <a:lnTo>
                    <a:pt x="51" y="30"/>
                  </a:lnTo>
                  <a:lnTo>
                    <a:pt x="65" y="30"/>
                  </a:lnTo>
                  <a:lnTo>
                    <a:pt x="76" y="30"/>
                  </a:lnTo>
                  <a:lnTo>
                    <a:pt x="87" y="30"/>
                  </a:lnTo>
                  <a:lnTo>
                    <a:pt x="79" y="17"/>
                  </a:lnTo>
                  <a:lnTo>
                    <a:pt x="65" y="17"/>
                  </a:lnTo>
                  <a:lnTo>
                    <a:pt x="54" y="17"/>
                  </a:lnTo>
                  <a:lnTo>
                    <a:pt x="43" y="17"/>
                  </a:lnTo>
                  <a:lnTo>
                    <a:pt x="51" y="4"/>
                  </a:lnTo>
                </a:path>
              </a:pathLst>
            </a:custGeom>
            <a:pattFill prst="narHorz">
              <a:fgClr>
                <a:schemeClr val="hlink"/>
              </a:fgClr>
              <a:bgClr>
                <a:schemeClr val="folHlink"/>
              </a:bgClr>
            </a:patt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78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00050"/>
            <a:ext cx="77724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79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90700"/>
            <a:ext cx="77724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80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2082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4379A04-CD28-41D1-987F-EEB9167CC3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gif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52" name="Рисунок 3" descr="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Зда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857232"/>
            <a:ext cx="6186264" cy="463969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76032" y="332656"/>
            <a:ext cx="7629140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Детский сад «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Орлёнок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</a:p>
        </p:txBody>
      </p:sp>
      <p:pic>
        <p:nvPicPr>
          <p:cNvPr id="7" name="Рисунок 6" descr="tActionSitePageContent_image_large_15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57884" y="2071678"/>
            <a:ext cx="2862188" cy="339725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827584" y="116632"/>
            <a:ext cx="2520280" cy="79208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+mj-lt"/>
              </a:rPr>
              <a:t>утренняя гимнастика</a:t>
            </a:r>
          </a:p>
        </p:txBody>
      </p:sp>
      <p:pic>
        <p:nvPicPr>
          <p:cNvPr id="23554" name="Picture 2" descr="C:\Users\user\Desktop\Безимени 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052736"/>
            <a:ext cx="3676665" cy="1678916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 bwMode="auto">
          <a:xfrm>
            <a:off x="5724128" y="116632"/>
            <a:ext cx="2304256" cy="79208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+mj-lt"/>
              </a:rPr>
              <a:t>пальчиковая</a:t>
            </a:r>
            <a:endParaRPr lang="ru-RU" sz="2400" b="1" dirty="0" smtClean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гимнастика</a:t>
            </a:r>
            <a:endParaRPr lang="ru-RU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23528" y="2924944"/>
            <a:ext cx="2808312" cy="79208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+mj-lt"/>
              </a:rPr>
              <a:t>физкультурные минутки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6156176" y="2924944"/>
            <a:ext cx="2448272" cy="79208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+mj-lt"/>
              </a:rPr>
              <a:t>подвижные игры</a:t>
            </a:r>
          </a:p>
        </p:txBody>
      </p:sp>
      <p:pic>
        <p:nvPicPr>
          <p:cNvPr id="23555" name="Picture 3" descr="C:\Users\user\Desktop\Безимени-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00" y="3789040"/>
            <a:ext cx="2376264" cy="1740841"/>
          </a:xfrm>
          <a:prstGeom prst="rect">
            <a:avLst/>
          </a:prstGeom>
          <a:noFill/>
        </p:spPr>
      </p:pic>
      <p:pic>
        <p:nvPicPr>
          <p:cNvPr id="23559" name="Picture 7" descr="C:\Users\user\Desktop\Безимени-1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6096" y="1052736"/>
            <a:ext cx="2647174" cy="1656184"/>
          </a:xfrm>
          <a:prstGeom prst="rect">
            <a:avLst/>
          </a:prstGeom>
          <a:noFill/>
        </p:spPr>
      </p:pic>
      <p:pic>
        <p:nvPicPr>
          <p:cNvPr id="23557" name="Picture 5" descr="C:\Users\user\Desktop\ef153d1f9d3at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28184" y="1268760"/>
            <a:ext cx="1008112" cy="1429947"/>
          </a:xfrm>
          <a:prstGeom prst="rect">
            <a:avLst/>
          </a:prstGeom>
          <a:noFill/>
        </p:spPr>
      </p:pic>
      <p:pic>
        <p:nvPicPr>
          <p:cNvPr id="23560" name="Picture 8" descr="C:\Users\user\Desktop\Безимени-2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3789040"/>
            <a:ext cx="2798616" cy="1742267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 bwMode="auto">
          <a:xfrm>
            <a:off x="3347864" y="2924944"/>
            <a:ext cx="2520280" cy="79208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закаливание</a:t>
            </a:r>
            <a:endParaRPr lang="ru-RU" sz="24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027" name="Picture 3" descr="P421001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75856" y="3789040"/>
            <a:ext cx="1728192" cy="129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427984" y="5013176"/>
            <a:ext cx="1760923" cy="117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 bwMode="auto">
          <a:xfrm>
            <a:off x="2699792" y="4509120"/>
            <a:ext cx="3672408" cy="1584176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просветительская деятельность по физическому воспитанию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3" name="Облако 2"/>
          <p:cNvSpPr/>
          <p:nvPr/>
        </p:nvSpPr>
        <p:spPr bwMode="auto">
          <a:xfrm>
            <a:off x="251520" y="2060848"/>
            <a:ext cx="3240360" cy="1224136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рекомендации,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консультации</a:t>
            </a:r>
          </a:p>
          <a:p>
            <a:pPr algn="ctr"/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</a:endParaRPr>
          </a:p>
        </p:txBody>
      </p:sp>
      <p:sp>
        <p:nvSpPr>
          <p:cNvPr id="4" name="Облако 3"/>
          <p:cNvSpPr/>
          <p:nvPr/>
        </p:nvSpPr>
        <p:spPr bwMode="auto">
          <a:xfrm>
            <a:off x="107504" y="3429000"/>
            <a:ext cx="3312368" cy="1224136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анкетирование родителей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</a:endParaRPr>
          </a:p>
        </p:txBody>
      </p:sp>
      <p:sp>
        <p:nvSpPr>
          <p:cNvPr id="5" name="Облако 4"/>
          <p:cNvSpPr/>
          <p:nvPr/>
        </p:nvSpPr>
        <p:spPr bwMode="auto">
          <a:xfrm>
            <a:off x="5076056" y="1052736"/>
            <a:ext cx="2952328" cy="1008112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г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</a:rPr>
              <a:t>азета</a:t>
            </a:r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 «Гнёздышко»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</a:endParaRPr>
          </a:p>
        </p:txBody>
      </p:sp>
      <p:sp>
        <p:nvSpPr>
          <p:cNvPr id="6" name="Облако 5"/>
          <p:cNvSpPr/>
          <p:nvPr/>
        </p:nvSpPr>
        <p:spPr bwMode="auto">
          <a:xfrm>
            <a:off x="5868144" y="2132856"/>
            <a:ext cx="2736304" cy="108012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библиотека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</a:endParaRPr>
          </a:p>
        </p:txBody>
      </p:sp>
      <p:sp>
        <p:nvSpPr>
          <p:cNvPr id="7" name="Облако 6"/>
          <p:cNvSpPr/>
          <p:nvPr/>
        </p:nvSpPr>
        <p:spPr bwMode="auto">
          <a:xfrm>
            <a:off x="5580112" y="3284984"/>
            <a:ext cx="3168352" cy="1296144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</a:rPr>
              <a:t>нформационный сайт детского сада </a:t>
            </a:r>
          </a:p>
        </p:txBody>
      </p:sp>
      <p:sp>
        <p:nvSpPr>
          <p:cNvPr id="8" name="Облако 7"/>
          <p:cNvSpPr/>
          <p:nvPr/>
        </p:nvSpPr>
        <p:spPr bwMode="auto">
          <a:xfrm>
            <a:off x="1259632" y="1052736"/>
            <a:ext cx="2736304" cy="1008112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</a:rPr>
              <a:t>буклеты</a:t>
            </a:r>
          </a:p>
        </p:txBody>
      </p:sp>
      <p:sp>
        <p:nvSpPr>
          <p:cNvPr id="9" name="Облако 8"/>
          <p:cNvSpPr/>
          <p:nvPr/>
        </p:nvSpPr>
        <p:spPr bwMode="auto">
          <a:xfrm>
            <a:off x="3347864" y="116632"/>
            <a:ext cx="2736304" cy="1008112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</a:rPr>
              <a:t>собрание</a:t>
            </a:r>
          </a:p>
        </p:txBody>
      </p:sp>
      <p:sp>
        <p:nvSpPr>
          <p:cNvPr id="11" name="Стрелка вправо 10"/>
          <p:cNvSpPr/>
          <p:nvPr/>
        </p:nvSpPr>
        <p:spPr bwMode="auto">
          <a:xfrm rot="13777130">
            <a:off x="1901850" y="4749323"/>
            <a:ext cx="913069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 bwMode="auto">
          <a:xfrm rot="18053820">
            <a:off x="6297019" y="4714439"/>
            <a:ext cx="86783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 bwMode="auto">
          <a:xfrm rot="14182979">
            <a:off x="2962286" y="3709693"/>
            <a:ext cx="1373935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 bwMode="auto">
          <a:xfrm rot="18208929">
            <a:off x="4700298" y="3670195"/>
            <a:ext cx="1385800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 bwMode="auto">
          <a:xfrm rot="16200000">
            <a:off x="3014116" y="2610620"/>
            <a:ext cx="3024336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 bwMode="auto">
          <a:xfrm rot="15245619">
            <a:off x="2730196" y="2987487"/>
            <a:ext cx="2413376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 bwMode="auto">
          <a:xfrm rot="17355993">
            <a:off x="4005640" y="3015547"/>
            <a:ext cx="2373317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 bwMode="auto">
          <a:xfrm>
            <a:off x="3347864" y="404664"/>
            <a:ext cx="2304256" cy="72008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анкетирование родителей</a:t>
            </a: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3275856" y="3429000"/>
            <a:ext cx="2520280" cy="50405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библиотека</a:t>
            </a:r>
          </a:p>
        </p:txBody>
      </p:sp>
      <p:pic>
        <p:nvPicPr>
          <p:cNvPr id="1026" name="Picture 2" descr="C:\Users\user\Desktop\Безимени-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688607">
            <a:off x="1101818" y="687649"/>
            <a:ext cx="1998316" cy="2909328"/>
          </a:xfrm>
          <a:prstGeom prst="rect">
            <a:avLst/>
          </a:prstGeom>
          <a:noFill/>
        </p:spPr>
      </p:pic>
      <p:pic>
        <p:nvPicPr>
          <p:cNvPr id="1027" name="Picture 3" descr="C:\Users\user\Desktop\анкета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38784">
            <a:off x="5559869" y="824831"/>
            <a:ext cx="2894462" cy="2823684"/>
          </a:xfrm>
          <a:prstGeom prst="rect">
            <a:avLst/>
          </a:prstGeom>
          <a:noFill/>
        </p:spPr>
      </p:pic>
      <p:pic>
        <p:nvPicPr>
          <p:cNvPr id="1028" name="Picture 4" descr="C:\Users\user\Desktop\Безимени-5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4880" y="4221089"/>
            <a:ext cx="4109328" cy="1847744"/>
          </a:xfrm>
          <a:prstGeom prst="rect">
            <a:avLst/>
          </a:prstGeom>
          <a:noFill/>
        </p:spPr>
      </p:pic>
      <p:pic>
        <p:nvPicPr>
          <p:cNvPr id="1030" name="Picture 6" descr="Анимашки Звезды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628800"/>
            <a:ext cx="1080120" cy="135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3347864" y="404664"/>
            <a:ext cx="2304256" cy="72008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рекомендации,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консультации</a:t>
            </a:r>
          </a:p>
        </p:txBody>
      </p:sp>
      <p:pic>
        <p:nvPicPr>
          <p:cNvPr id="25602" name="Picture 2" descr="C:\Users\user\Desktop\Безимени-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340768"/>
            <a:ext cx="3806380" cy="1977825"/>
          </a:xfrm>
          <a:prstGeom prst="rect">
            <a:avLst/>
          </a:prstGeom>
          <a:noFill/>
        </p:spPr>
      </p:pic>
      <p:pic>
        <p:nvPicPr>
          <p:cNvPr id="25603" name="Picture 3" descr="C:\Users\user\Desktop\Безимени-7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1340768"/>
            <a:ext cx="3694931" cy="1872208"/>
          </a:xfrm>
          <a:prstGeom prst="rect">
            <a:avLst/>
          </a:prstGeom>
          <a:noFill/>
        </p:spPr>
      </p:pic>
      <p:pic>
        <p:nvPicPr>
          <p:cNvPr id="25604" name="Picture 4" descr="C:\Users\user\Desktop\Безимени-1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3681278"/>
            <a:ext cx="3816424" cy="1921489"/>
          </a:xfrm>
          <a:prstGeom prst="rect">
            <a:avLst/>
          </a:prstGeom>
          <a:noFill/>
        </p:spPr>
      </p:pic>
      <p:pic>
        <p:nvPicPr>
          <p:cNvPr id="25605" name="Picture 5" descr="C:\Users\user\Desktop\Безимени-7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4048" y="3789040"/>
            <a:ext cx="3432945" cy="1908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IMG_35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268760"/>
            <a:ext cx="3207497" cy="2391858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 bwMode="auto">
          <a:xfrm>
            <a:off x="3419872" y="404664"/>
            <a:ext cx="2304256" cy="72008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буклеты</a:t>
            </a:r>
          </a:p>
        </p:txBody>
      </p:sp>
      <p:pic>
        <p:nvPicPr>
          <p:cNvPr id="5" name="Рисунок 4" descr="P4300122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2120" y="1196752"/>
            <a:ext cx="302433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er\Desktop\Безимени-3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27784" y="3861048"/>
            <a:ext cx="3205517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D:\фотоальбомы\2009-2010 учебный год\педсоветы\педсовет портфолио 22.12.09\DSC0313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036719">
            <a:off x="444993" y="938954"/>
            <a:ext cx="2933916" cy="219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 bwMode="auto">
          <a:xfrm>
            <a:off x="3419872" y="404664"/>
            <a:ext cx="2304256" cy="72008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собрание</a:t>
            </a:r>
          </a:p>
        </p:txBody>
      </p:sp>
      <p:pic>
        <p:nvPicPr>
          <p:cNvPr id="28676" name="Picture 4" descr="Анимашки Цветы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4572008"/>
            <a:ext cx="1008112" cy="1344149"/>
          </a:xfrm>
          <a:prstGeom prst="rect">
            <a:avLst/>
          </a:prstGeom>
          <a:noFill/>
        </p:spPr>
      </p:pic>
      <p:pic>
        <p:nvPicPr>
          <p:cNvPr id="1026" name="Picture 2" descr="F:\Фотородимтели\DSC0489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964292">
            <a:off x="389256" y="3605260"/>
            <a:ext cx="2895671" cy="2171753"/>
          </a:xfrm>
          <a:prstGeom prst="rect">
            <a:avLst/>
          </a:prstGeom>
          <a:noFill/>
        </p:spPr>
      </p:pic>
      <p:pic>
        <p:nvPicPr>
          <p:cNvPr id="1027" name="Picture 3" descr="F:\Фотородимтели\DSC0489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637611">
            <a:off x="5959549" y="1030893"/>
            <a:ext cx="2857488" cy="2143116"/>
          </a:xfrm>
          <a:prstGeom prst="rect">
            <a:avLst/>
          </a:prstGeom>
          <a:noFill/>
        </p:spPr>
      </p:pic>
      <p:pic>
        <p:nvPicPr>
          <p:cNvPr id="1028" name="Picture 4" descr="F:\Фотородимтели\DSC0489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711284">
            <a:off x="5662470" y="3626465"/>
            <a:ext cx="2888351" cy="2166264"/>
          </a:xfrm>
          <a:prstGeom prst="rect">
            <a:avLst/>
          </a:prstGeom>
          <a:noFill/>
        </p:spPr>
      </p:pic>
      <p:sp>
        <p:nvSpPr>
          <p:cNvPr id="28674" name="AutoShape 2" descr="IMGP2568"/>
          <p:cNvSpPr>
            <a:spLocks noChangeAspect="1" noChangeArrowheads="1"/>
          </p:cNvSpPr>
          <p:nvPr/>
        </p:nvSpPr>
        <p:spPr bwMode="auto">
          <a:xfrm>
            <a:off x="3071802" y="2357430"/>
            <a:ext cx="2985818" cy="1987183"/>
          </a:xfrm>
          <a:prstGeom prst="roundRect">
            <a:avLst>
              <a:gd name="adj" fmla="val 16667"/>
            </a:avLst>
          </a:prstGeom>
          <a:blipFill dpi="0" rotWithShape="1">
            <a:blip r:embed="rId7" cstate="email"/>
            <a:srcRect/>
            <a:stretch>
              <a:fillRect b="-12690"/>
            </a:stretch>
          </a:blip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сканирование000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196751"/>
            <a:ext cx="3096344" cy="4460113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 bwMode="auto">
          <a:xfrm>
            <a:off x="3275856" y="188640"/>
            <a:ext cx="2520280" cy="79208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газета «Гнёздышко»</a:t>
            </a:r>
          </a:p>
        </p:txBody>
      </p:sp>
      <p:pic>
        <p:nvPicPr>
          <p:cNvPr id="27651" name="Picture 3" descr="C:\Users\user\Desktop\Безимени-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83968" y="1124744"/>
            <a:ext cx="3066669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I:\Лайды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412776"/>
            <a:ext cx="7580160" cy="4032448"/>
          </a:xfrm>
          <a:prstGeom prst="rect">
            <a:avLst/>
          </a:prstGeom>
          <a:noFill/>
          <a:ln w="222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 bwMode="auto">
          <a:xfrm>
            <a:off x="3059832" y="188640"/>
            <a:ext cx="2664296" cy="93610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информационный сайт детского сада </a:t>
            </a:r>
          </a:p>
        </p:txBody>
      </p:sp>
      <p:pic>
        <p:nvPicPr>
          <p:cNvPr id="29698" name="Picture 2" descr="Анимашки Компьютеры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60648"/>
            <a:ext cx="1089670" cy="1089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 bwMode="auto">
          <a:xfrm>
            <a:off x="2627784" y="404664"/>
            <a:ext cx="4248472" cy="129614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Система взаимодействия ДОУ с семьей по физическому воспитанию, способствует: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47664" y="1844824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приобретению теоретических и практических знаний, чтобы в домашних условиях родители могли закрепить приобретенные ребенком двигательные умения и навыки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619672" y="3068961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позволяет повысить эффективность работы по физическому воспитанию</a:t>
            </a:r>
            <a:endParaRPr lang="ru-RU" b="1" dirty="0">
              <a:latin typeface="+mj-lt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475656" y="3952614"/>
            <a:ext cx="76683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родители приобретают необходимые знания о физическом развитии ребенка, что обеспечивает преемственность методов и приемов воспитания детей в семье и в ДОУ.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 bwMode="auto">
          <a:xfrm>
            <a:off x="1187624" y="1988840"/>
            <a:ext cx="258328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 bwMode="auto">
          <a:xfrm>
            <a:off x="1187624" y="3212976"/>
            <a:ext cx="258328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 bwMode="auto">
          <a:xfrm>
            <a:off x="1187624" y="4005064"/>
            <a:ext cx="258328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2195736" y="1196752"/>
            <a:ext cx="5257577" cy="12194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Спасибо за внимание!</a:t>
            </a:r>
          </a:p>
        </p:txBody>
      </p:sp>
      <p:sp>
        <p:nvSpPr>
          <p:cNvPr id="2056" name="AutoShape 8" descr="Блестяшки Птиц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Тема:</a:t>
            </a:r>
            <a:br>
              <a:rPr lang="ru-RU" dirty="0" smtClean="0"/>
            </a:br>
            <a:r>
              <a:rPr lang="ru-RU" b="1" dirty="0" smtClean="0"/>
              <a:t>«Взаимодействие ДОУ с семьёй»</a:t>
            </a:r>
            <a:endParaRPr lang="ru-RU" b="1" dirty="0"/>
          </a:p>
        </p:txBody>
      </p:sp>
      <p:pic>
        <p:nvPicPr>
          <p:cNvPr id="4" name="Picture 8" descr="DSCN287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240" y="3429000"/>
            <a:ext cx="2724151" cy="204354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052737"/>
            <a:ext cx="85324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Задача:</a:t>
            </a:r>
          </a:p>
          <a:p>
            <a:pPr algn="ctr"/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Повышение мотивации родителей к поддержке деятельности по формированию культуры здорового образа жизни.</a:t>
            </a:r>
          </a:p>
          <a:p>
            <a:pPr algn="ctr"/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 bwMode="auto">
          <a:xfrm>
            <a:off x="2699792" y="2924944"/>
            <a:ext cx="3600400" cy="2232248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+mj-lt"/>
              </a:rPr>
              <a:t>Формы совместной деятельности по физическому воспитанию детей и родителей в ДОУ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3" name="Стрелка вправо 2"/>
          <p:cNvSpPr/>
          <p:nvPr/>
        </p:nvSpPr>
        <p:spPr bwMode="auto">
          <a:xfrm rot="13777130">
            <a:off x="2012553" y="2430441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 bwMode="auto">
          <a:xfrm rot="18494410">
            <a:off x="5944066" y="2352748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Облако 5"/>
          <p:cNvSpPr/>
          <p:nvPr/>
        </p:nvSpPr>
        <p:spPr bwMode="auto">
          <a:xfrm>
            <a:off x="251520" y="836712"/>
            <a:ext cx="3528392" cy="1418456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физкультурные </a:t>
            </a:r>
            <a:r>
              <a:rPr lang="ru-RU" sz="2000" b="1" dirty="0">
                <a:solidFill>
                  <a:srgbClr val="0070C0"/>
                </a:solidFill>
                <a:latin typeface="+mj-lt"/>
              </a:rPr>
              <a:t>занятия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</a:endParaRPr>
          </a:p>
        </p:txBody>
      </p:sp>
      <p:sp>
        <p:nvSpPr>
          <p:cNvPr id="7" name="Облако 6"/>
          <p:cNvSpPr/>
          <p:nvPr/>
        </p:nvSpPr>
        <p:spPr bwMode="auto">
          <a:xfrm>
            <a:off x="5429256" y="714356"/>
            <a:ext cx="3024336" cy="1418456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+mj-lt"/>
              </a:rPr>
              <a:t>развлечения и праздники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3203848" y="188640"/>
            <a:ext cx="2232248" cy="50405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</a:rPr>
              <a:t>Занятия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052736"/>
            <a:ext cx="2160371" cy="162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2" y="1700808"/>
            <a:ext cx="220837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2924944"/>
            <a:ext cx="2232379" cy="167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12160" y="3573016"/>
            <a:ext cx="2258667" cy="169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03848" y="836712"/>
            <a:ext cx="2198965" cy="164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03848" y="2564904"/>
            <a:ext cx="2280248" cy="17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03716" y="4365104"/>
            <a:ext cx="230438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3059832" y="116632"/>
            <a:ext cx="3528392" cy="4320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развлечения и праздники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764704"/>
            <a:ext cx="2253336" cy="150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915816" y="620688"/>
            <a:ext cx="950162" cy="142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8184" y="692696"/>
            <a:ext cx="2397352" cy="1598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2420888"/>
            <a:ext cx="2304257" cy="153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00192" y="2420888"/>
            <a:ext cx="237626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7584" y="4149080"/>
            <a:ext cx="2289340" cy="152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940152" y="4149080"/>
            <a:ext cx="211235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347864" y="2564904"/>
            <a:ext cx="2258667" cy="169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419872" y="4437112"/>
            <a:ext cx="2138643" cy="160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932040" y="620688"/>
            <a:ext cx="1008112" cy="134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3203848" y="1988840"/>
            <a:ext cx="2577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Наши папы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2915816" y="188640"/>
            <a:ext cx="3528392" cy="4320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развлечения и праздники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20688"/>
            <a:ext cx="2721388" cy="181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564904"/>
            <a:ext cx="280831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 descr="DSCN287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168" y="2492896"/>
            <a:ext cx="2664296" cy="1998644"/>
          </a:xfrm>
          <a:prstGeom prst="rect">
            <a:avLst/>
          </a:prstGeom>
          <a:noFill/>
        </p:spPr>
      </p:pic>
      <p:pic>
        <p:nvPicPr>
          <p:cNvPr id="7" name="Picture 11" descr="DSC0628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84168" y="650240"/>
            <a:ext cx="2592288" cy="1671926"/>
          </a:xfrm>
          <a:prstGeom prst="rect">
            <a:avLst/>
          </a:prstGeom>
          <a:noFill/>
        </p:spPr>
      </p:pic>
      <p:pic>
        <p:nvPicPr>
          <p:cNvPr id="8" name="Picture 7" descr="DSCN286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63688" y="4509120"/>
            <a:ext cx="2206994" cy="1656184"/>
          </a:xfrm>
          <a:prstGeom prst="rect">
            <a:avLst/>
          </a:prstGeom>
          <a:noFill/>
        </p:spPr>
      </p:pic>
      <p:pic>
        <p:nvPicPr>
          <p:cNvPr id="9" name="Picture 6" descr="IMGP616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88024" y="4509120"/>
            <a:ext cx="221271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497706" y="2780928"/>
            <a:ext cx="13789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НАШИ 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МАМЫ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145" name="AutoShape 1" descr="IMGP2579"/>
          <p:cNvSpPr>
            <a:spLocks noChangeAspect="1" noChangeArrowheads="1"/>
          </p:cNvSpPr>
          <p:nvPr/>
        </p:nvSpPr>
        <p:spPr bwMode="auto">
          <a:xfrm>
            <a:off x="3347864" y="908720"/>
            <a:ext cx="2434927" cy="1825447"/>
          </a:xfrm>
          <a:prstGeom prst="roundRect">
            <a:avLst>
              <a:gd name="adj" fmla="val 16667"/>
            </a:avLst>
          </a:prstGeom>
          <a:blipFill dpi="0" rotWithShape="1">
            <a:blip r:embed="rId8" cstate="email"/>
            <a:srcRect/>
            <a:stretch>
              <a:fillRect b="-41"/>
            </a:stretch>
          </a:blip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2915816" y="188640"/>
            <a:ext cx="3528392" cy="4320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+mj-lt"/>
              </a:rPr>
              <a:t>ДЕНЬ ОТКРЫТЫХ ДВЕРЕЙ</a:t>
            </a:r>
            <a:endParaRPr lang="ru-RU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4168" y="3140968"/>
            <a:ext cx="259205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2160" y="764704"/>
            <a:ext cx="268806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3284984"/>
            <a:ext cx="2880320" cy="216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91880" y="960197"/>
            <a:ext cx="2304256" cy="162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7544" y="908720"/>
            <a:ext cx="278447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41" name="Picture 13" descr="Анимашки Спорт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28184" y="5157192"/>
            <a:ext cx="1296144" cy="777686"/>
          </a:xfrm>
          <a:prstGeom prst="rect">
            <a:avLst/>
          </a:prstGeom>
          <a:noFill/>
        </p:spPr>
      </p:pic>
      <p:sp>
        <p:nvSpPr>
          <p:cNvPr id="12" name="AutoShape 4" descr="IMGP1275"/>
          <p:cNvSpPr>
            <a:spLocks noGrp="1" noChangeAspect="1" noChangeArrowheads="1"/>
          </p:cNvSpPr>
          <p:nvPr isPhoto="1"/>
        </p:nvSpPr>
        <p:spPr bwMode="auto">
          <a:xfrm>
            <a:off x="3491880" y="4005064"/>
            <a:ext cx="2495939" cy="1872208"/>
          </a:xfrm>
          <a:prstGeom prst="roundRect">
            <a:avLst>
              <a:gd name="adj" fmla="val 16667"/>
            </a:avLst>
          </a:prstGeom>
          <a:blipFill dpi="0" rotWithShape="1">
            <a:blip r:embed="rId8" cstate="email"/>
            <a:srcRect/>
            <a:stretch>
              <a:fillRect r="-14"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 bwMode="auto">
          <a:xfrm>
            <a:off x="2699792" y="3717032"/>
            <a:ext cx="3600400" cy="2232248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+mj-lt"/>
              </a:rPr>
              <a:t>Формы совместной деятельности по физическому воспитанию детей и родителей в 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семье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3" name="Облако 2"/>
          <p:cNvSpPr/>
          <p:nvPr/>
        </p:nvSpPr>
        <p:spPr bwMode="auto">
          <a:xfrm>
            <a:off x="179512" y="2276872"/>
            <a:ext cx="3528392" cy="1418456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+mj-lt"/>
              </a:rPr>
              <a:t>утренняя гимнастика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</a:endParaRPr>
          </a:p>
        </p:txBody>
      </p:sp>
      <p:sp>
        <p:nvSpPr>
          <p:cNvPr id="4" name="Облако 3"/>
          <p:cNvSpPr/>
          <p:nvPr/>
        </p:nvSpPr>
        <p:spPr bwMode="auto">
          <a:xfrm>
            <a:off x="5508104" y="2276872"/>
            <a:ext cx="3528392" cy="1418456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+mj-lt"/>
              </a:rPr>
              <a:t>пальчиковая гимнастика</a:t>
            </a:r>
          </a:p>
        </p:txBody>
      </p:sp>
      <p:sp>
        <p:nvSpPr>
          <p:cNvPr id="5" name="Облако 4"/>
          <p:cNvSpPr/>
          <p:nvPr/>
        </p:nvSpPr>
        <p:spPr bwMode="auto">
          <a:xfrm>
            <a:off x="467544" y="1052736"/>
            <a:ext cx="3528392" cy="108012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+mj-lt"/>
              </a:rPr>
              <a:t>п</a:t>
            </a:r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одвижные игры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</a:endParaRPr>
          </a:p>
        </p:txBody>
      </p:sp>
      <p:sp>
        <p:nvSpPr>
          <p:cNvPr id="6" name="Стрелка вправо 5"/>
          <p:cNvSpPr/>
          <p:nvPr/>
        </p:nvSpPr>
        <p:spPr bwMode="auto">
          <a:xfrm rot="15245223">
            <a:off x="3037217" y="2580104"/>
            <a:ext cx="1894932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 bwMode="auto">
          <a:xfrm rot="13777130">
            <a:off x="1848018" y="3860341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 bwMode="auto">
          <a:xfrm rot="18895184">
            <a:off x="6255998" y="3776199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" name="Picture 2" descr="Блестяшки Звездочки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52237" cy="432048"/>
          </a:xfrm>
          <a:prstGeom prst="rect">
            <a:avLst/>
          </a:prstGeom>
          <a:noFill/>
        </p:spPr>
      </p:pic>
      <p:pic>
        <p:nvPicPr>
          <p:cNvPr id="10" name="Picture 2" descr="Блестяшки Звездочки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40" y="1700808"/>
            <a:ext cx="452237" cy="432048"/>
          </a:xfrm>
          <a:prstGeom prst="rect">
            <a:avLst/>
          </a:prstGeom>
          <a:noFill/>
        </p:spPr>
      </p:pic>
      <p:pic>
        <p:nvPicPr>
          <p:cNvPr id="11" name="Picture 10" descr="Анимашки Птицы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5229200"/>
            <a:ext cx="1304925" cy="1123950"/>
          </a:xfrm>
          <a:prstGeom prst="rect">
            <a:avLst/>
          </a:prstGeom>
          <a:noFill/>
        </p:spPr>
      </p:pic>
      <p:pic>
        <p:nvPicPr>
          <p:cNvPr id="12" name="Picture 2" descr="Блестяшки Звездочки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357166"/>
            <a:ext cx="452237" cy="432048"/>
          </a:xfrm>
          <a:prstGeom prst="rect">
            <a:avLst/>
          </a:prstGeom>
          <a:noFill/>
        </p:spPr>
      </p:pic>
      <p:sp>
        <p:nvSpPr>
          <p:cNvPr id="13" name="Стрелка вправо 12"/>
          <p:cNvSpPr/>
          <p:nvPr/>
        </p:nvSpPr>
        <p:spPr bwMode="auto">
          <a:xfrm rot="17282233">
            <a:off x="4439024" y="2574748"/>
            <a:ext cx="1887164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Облако 13"/>
          <p:cNvSpPr/>
          <p:nvPr/>
        </p:nvSpPr>
        <p:spPr bwMode="auto">
          <a:xfrm>
            <a:off x="5436096" y="980728"/>
            <a:ext cx="3456384" cy="108012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Физкультурные </a:t>
            </a:r>
            <a:r>
              <a:rPr lang="ru-RU" sz="2000" b="1" dirty="0">
                <a:solidFill>
                  <a:srgbClr val="0070C0"/>
                </a:solidFill>
                <a:latin typeface="+mj-lt"/>
              </a:rPr>
              <a:t>минутки</a:t>
            </a:r>
          </a:p>
        </p:txBody>
      </p:sp>
      <p:sp>
        <p:nvSpPr>
          <p:cNvPr id="15" name="Облако 14"/>
          <p:cNvSpPr/>
          <p:nvPr/>
        </p:nvSpPr>
        <p:spPr bwMode="auto">
          <a:xfrm>
            <a:off x="2915816" y="116632"/>
            <a:ext cx="3528392" cy="108012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</a:rPr>
              <a:t>закаливание</a:t>
            </a:r>
          </a:p>
        </p:txBody>
      </p:sp>
      <p:sp>
        <p:nvSpPr>
          <p:cNvPr id="16" name="Стрелка вправо 15"/>
          <p:cNvSpPr/>
          <p:nvPr/>
        </p:nvSpPr>
        <p:spPr bwMode="auto">
          <a:xfrm rot="16200000">
            <a:off x="3438924" y="2303239"/>
            <a:ext cx="2409574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OPICAL">
  <a:themeElements>
    <a:clrScheme name="Тема Office 1">
      <a:dk1>
        <a:srgbClr val="330099"/>
      </a:dk1>
      <a:lt1>
        <a:srgbClr val="FFFFFF"/>
      </a:lt1>
      <a:dk2>
        <a:srgbClr val="66CCFF"/>
      </a:dk2>
      <a:lt2>
        <a:srgbClr val="FFFF00"/>
      </a:lt2>
      <a:accent1>
        <a:srgbClr val="00FFFF"/>
      </a:accent1>
      <a:accent2>
        <a:srgbClr val="FF3399"/>
      </a:accent2>
      <a:accent3>
        <a:srgbClr val="B8E2FF"/>
      </a:accent3>
      <a:accent4>
        <a:srgbClr val="DADADA"/>
      </a:accent4>
      <a:accent5>
        <a:srgbClr val="AAFFFF"/>
      </a:accent5>
      <a:accent6>
        <a:srgbClr val="E72D8A"/>
      </a:accent6>
      <a:hlink>
        <a:srgbClr val="FF9933"/>
      </a:hlink>
      <a:folHlink>
        <a:srgbClr val="CC00CC"/>
      </a:folHlink>
    </a:clrScheme>
    <a:fontScheme name="Тема Office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330099"/>
        </a:dk1>
        <a:lt1>
          <a:srgbClr val="FFFFFF"/>
        </a:lt1>
        <a:dk2>
          <a:srgbClr val="66CCFF"/>
        </a:dk2>
        <a:lt2>
          <a:srgbClr val="FFFF00"/>
        </a:lt2>
        <a:accent1>
          <a:srgbClr val="00FFFF"/>
        </a:accent1>
        <a:accent2>
          <a:srgbClr val="FF3399"/>
        </a:accent2>
        <a:accent3>
          <a:srgbClr val="B8E2FF"/>
        </a:accent3>
        <a:accent4>
          <a:srgbClr val="DADADA"/>
        </a:accent4>
        <a:accent5>
          <a:srgbClr val="AAFFFF"/>
        </a:accent5>
        <a:accent6>
          <a:srgbClr val="E72D8A"/>
        </a:accent6>
        <a:hlink>
          <a:srgbClr val="FF9933"/>
        </a:hlink>
        <a:folHlink>
          <a:srgbClr val="CC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6666"/>
        </a:dk1>
        <a:lt1>
          <a:srgbClr val="99CCFF"/>
        </a:lt1>
        <a:dk2>
          <a:srgbClr val="003399"/>
        </a:dk2>
        <a:lt2>
          <a:srgbClr val="99FFFF"/>
        </a:lt2>
        <a:accent1>
          <a:srgbClr val="99FFFF"/>
        </a:accent1>
        <a:accent2>
          <a:srgbClr val="FF99CC"/>
        </a:accent2>
        <a:accent3>
          <a:srgbClr val="CAE2FF"/>
        </a:accent3>
        <a:accent4>
          <a:srgbClr val="005656"/>
        </a:accent4>
        <a:accent5>
          <a:srgbClr val="CAFFFF"/>
        </a:accent5>
        <a:accent6>
          <a:srgbClr val="E78AB9"/>
        </a:accent6>
        <a:hlink>
          <a:srgbClr val="FFFF99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EAEAEA"/>
        </a:lt1>
        <a:dk2>
          <a:srgbClr val="0066FF"/>
        </a:dk2>
        <a:lt2>
          <a:srgbClr val="FFFF99"/>
        </a:lt2>
        <a:accent1>
          <a:srgbClr val="00CCFF"/>
        </a:accent1>
        <a:accent2>
          <a:srgbClr val="CC66FF"/>
        </a:accent2>
        <a:accent3>
          <a:srgbClr val="AAB8FF"/>
        </a:accent3>
        <a:accent4>
          <a:srgbClr val="C8C8C8"/>
        </a:accent4>
        <a:accent5>
          <a:srgbClr val="AAE2FF"/>
        </a:accent5>
        <a:accent6>
          <a:srgbClr val="B95CE7"/>
        </a:accent6>
        <a:hlink>
          <a:srgbClr val="CC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660033"/>
        </a:dk1>
        <a:lt1>
          <a:srgbClr val="EAEAEA"/>
        </a:lt1>
        <a:dk2>
          <a:srgbClr val="CC99FF"/>
        </a:dk2>
        <a:lt2>
          <a:srgbClr val="FFFFCC"/>
        </a:lt2>
        <a:accent1>
          <a:srgbClr val="0099FF"/>
        </a:accent1>
        <a:accent2>
          <a:srgbClr val="FF33FF"/>
        </a:accent2>
        <a:accent3>
          <a:srgbClr val="E2CAFF"/>
        </a:accent3>
        <a:accent4>
          <a:srgbClr val="C8C8C8"/>
        </a:accent4>
        <a:accent5>
          <a:srgbClr val="AACAFF"/>
        </a:accent5>
        <a:accent6>
          <a:srgbClr val="E72DE7"/>
        </a:accent6>
        <a:hlink>
          <a:srgbClr val="FFCC66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660066"/>
        </a:dk1>
        <a:lt1>
          <a:srgbClr val="EAEAEA"/>
        </a:lt1>
        <a:dk2>
          <a:srgbClr val="9999FF"/>
        </a:dk2>
        <a:lt2>
          <a:srgbClr val="FFCC99"/>
        </a:lt2>
        <a:accent1>
          <a:srgbClr val="0099CC"/>
        </a:accent1>
        <a:accent2>
          <a:srgbClr val="FF33CC"/>
        </a:accent2>
        <a:accent3>
          <a:srgbClr val="CACAFF"/>
        </a:accent3>
        <a:accent4>
          <a:srgbClr val="C8C8C8"/>
        </a:accent4>
        <a:accent5>
          <a:srgbClr val="AACAE2"/>
        </a:accent5>
        <a:accent6>
          <a:srgbClr val="E72DB9"/>
        </a:accent6>
        <a:hlink>
          <a:srgbClr val="CC9900"/>
        </a:hlink>
        <a:folHlink>
          <a:srgbClr val="00CC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TROPICAL</Template>
  <TotalTime>523</TotalTime>
  <Words>182</Words>
  <Application>Microsoft Office PowerPoint</Application>
  <PresentationFormat>Экран (4:3)</PresentationFormat>
  <Paragraphs>50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TROPICAL</vt:lpstr>
      <vt:lpstr>Слайд 1</vt:lpstr>
      <vt:lpstr>    Тема: «Взаимодействие ДОУ с семьёй»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Home</cp:lastModifiedBy>
  <cp:revision>69</cp:revision>
  <cp:lastPrinted>1601-01-01T00:00:00Z</cp:lastPrinted>
  <dcterms:created xsi:type="dcterms:W3CDTF">2013-02-18T09:13:15Z</dcterms:created>
  <dcterms:modified xsi:type="dcterms:W3CDTF">2015-03-09T15:32:53Z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