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305" r:id="rId3"/>
    <p:sldId id="308" r:id="rId4"/>
    <p:sldId id="259" r:id="rId5"/>
    <p:sldId id="262" r:id="rId6"/>
    <p:sldId id="263" r:id="rId7"/>
    <p:sldId id="265" r:id="rId8"/>
    <p:sldId id="266" r:id="rId9"/>
    <p:sldId id="269" r:id="rId10"/>
    <p:sldId id="270" r:id="rId11"/>
    <p:sldId id="309" r:id="rId12"/>
    <p:sldId id="306" r:id="rId13"/>
    <p:sldId id="30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0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4C14168-3FD0-45AF-95F7-9487ABF27D0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9C86598-C27A-4BE1-AB26-53DC4896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детский сад </a:t>
            </a:r>
            <a:r>
              <a:rPr lang="ru-RU" sz="1400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sz="1400" dirty="0" smtClean="0">
                <a:solidFill>
                  <a:schemeClr val="bg1"/>
                </a:solidFill>
              </a:rPr>
              <a:t> вида с приоритетным осуществлением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деятельности по физическому развитию детей № 116 "Светлячок" г. Брянска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988841"/>
            <a:ext cx="5112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«ПОКОРМИТЕ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ПТИЦ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ЗИМОЙ»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6531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Старшая группа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«Гномики»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5517232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2015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36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КОГДА РОДИТЕЛИ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УВИДЕЛИ НАШУ РАБОТУ,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ТО УЖЕ ЧЕРЕЗ НЕСКОЛЬКО ДНЕЙ НА НАШЕМ УЧАСТКЕ В ПЯТИ КОРМУШКАХ СТОЛОВАЛИСЬ  ПТИЦЫ, И МЫ НЕ ЗАБЫВАЕМ                              ПРИНОСИТЬ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ИМ КОРМ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2" name="Picture 2" descr="G:\аппликация\SAM_1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6397">
            <a:off x="234344" y="493560"/>
            <a:ext cx="3089907" cy="2855655"/>
          </a:xfrm>
          <a:prstGeom prst="rect">
            <a:avLst/>
          </a:prstGeom>
          <a:noFill/>
        </p:spPr>
      </p:pic>
      <p:pic>
        <p:nvPicPr>
          <p:cNvPr id="1027" name="Picture 3" descr="G:\аппликация\SAM_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7213">
            <a:off x="3006028" y="206721"/>
            <a:ext cx="3474227" cy="2104109"/>
          </a:xfrm>
          <a:prstGeom prst="rect">
            <a:avLst/>
          </a:prstGeom>
          <a:noFill/>
        </p:spPr>
      </p:pic>
      <p:pic>
        <p:nvPicPr>
          <p:cNvPr id="1029" name="Picture 5" descr="G:\аппликация\SAM_1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973" y="1916832"/>
            <a:ext cx="3420027" cy="2736304"/>
          </a:xfrm>
          <a:prstGeom prst="rect">
            <a:avLst/>
          </a:prstGeom>
          <a:noFill/>
        </p:spPr>
      </p:pic>
      <p:pic>
        <p:nvPicPr>
          <p:cNvPr id="1030" name="Picture 6" descr="G:\аппликация\SAM_18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6932">
            <a:off x="2033182" y="3901182"/>
            <a:ext cx="3847567" cy="2825943"/>
          </a:xfrm>
          <a:prstGeom prst="rect">
            <a:avLst/>
          </a:prstGeom>
          <a:noFill/>
        </p:spPr>
      </p:pic>
      <p:pic>
        <p:nvPicPr>
          <p:cNvPr id="1031" name="Picture 7" descr="C:\Users\Артбук\Downloads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988840"/>
            <a:ext cx="3298294" cy="23953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366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ВОСПИТАТЕЛИ ГРУППЫ ОТПРАВИЛИ НАШУ РАБОТУ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 ВСЕРОССИЙСКИЙ ДЕТСКИЙ КОНКУРС «ЛЕСЕНКА ПОБЕД» «ЗИМНЕЕ ТВОРЕНИЕ», ГДЕ МЫ ЗАВОЕВАЛИ ДИПЛОМ </a:t>
            </a:r>
            <a:r>
              <a:rPr lang="en-US" sz="4000" b="1" dirty="0" smtClean="0">
                <a:solidFill>
                  <a:schemeClr val="bg1"/>
                </a:solidFill>
              </a:rPr>
              <a:t>III </a:t>
            </a:r>
            <a:r>
              <a:rPr lang="ru-RU" sz="4000" b="1" dirty="0" smtClean="0">
                <a:solidFill>
                  <a:schemeClr val="bg1"/>
                </a:solidFill>
              </a:rPr>
              <a:t>СТЕПЕНИ В НОМИНАЦИИ                                       «ДЕКОРАТИВНО –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ПРИКЛАДНОЕ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ТВОРЧЕСТВО»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43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/>
          </a:p>
        </p:txBody>
      </p:sp>
      <p:pic>
        <p:nvPicPr>
          <p:cNvPr id="2" name="Picture 2" descr="G:\Image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66685"/>
            <a:ext cx="4896544" cy="69246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8300862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НАД ПРОЕКТОМ РАБОТАЛИ: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МЫ,  ДЕТВОРА  СТАРШЕЙ ГРУППЫ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«ГНОМИКИ» 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 НАШИ ВОСПИТАТЕЛИ: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ВАГИНА ИННА ВИКТОРОВНА 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АНТОНОВА ЛЮБОВЬ ВЛАДИМИРОВНА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 ПОМОЩНИК ВОСПИТАТЕЛЕЙ: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СВЕТЛАНА ПЕТРОВНА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НАШИ РОДИТЕЛИ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</a:rPr>
              <a:t>    А КУРИРОВАЛА ВСЮ НАШУ РАБОТУ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КОСТИКОВА АННА ИВАНОВНА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188640"/>
            <a:ext cx="848815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10000"/>
                  </a:schemeClr>
                </a:solidFill>
              </a:rPr>
              <a:t>ТИП ПРОЕКТА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i="1" dirty="0" smtClean="0">
                <a:solidFill>
                  <a:schemeClr val="bg1"/>
                </a:solidFill>
              </a:rPr>
              <a:t>ДОЛГОСРОЧНЫЙ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(НОЯБРЬ - ФЕВРАЛЬ)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10000"/>
                  </a:schemeClr>
                </a:solidFill>
              </a:rPr>
              <a:t>ВИД ПРОЕКТА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i="1" dirty="0" smtClean="0">
                <a:solidFill>
                  <a:schemeClr val="bg1"/>
                </a:solidFill>
              </a:rPr>
              <a:t>ТВОРЧЕСКИЙ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10000"/>
                  </a:schemeClr>
                </a:solidFill>
              </a:rPr>
              <a:t>ВИДЫ ДЕЯТЕЛЬНОСТИ ДЕТЕЙ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ОПЫТНО-ИССЛЕДОВАТЕЛЬСКАЯ, ПРОДУКТИВНАЯ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10000"/>
                  </a:schemeClr>
                </a:solidFill>
              </a:rPr>
              <a:t>УЧАСТНИКИ ПРОЕКТА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i="1" dirty="0" smtClean="0">
                <a:solidFill>
                  <a:schemeClr val="bg1"/>
                </a:solidFill>
              </a:rPr>
              <a:t>ДЕТИ, ВОСПИТАТЕЛИ И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РОДИТЕЛИ СТАРШЕЙ ГРУППЫ «ГНОМИКИ»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10000"/>
                  </a:schemeClr>
                </a:solidFill>
              </a:rPr>
              <a:t>ЦЕЛЬ ПРОЕКТА</a:t>
            </a:r>
            <a:r>
              <a:rPr lang="ru-RU" sz="2800" b="1" dirty="0" smtClean="0">
                <a:solidFill>
                  <a:schemeClr val="bg1"/>
                </a:solidFill>
              </a:rPr>
              <a:t>:  </a:t>
            </a:r>
            <a:r>
              <a:rPr lang="ru-RU" sz="2800" b="1" i="1" dirty="0" smtClean="0">
                <a:solidFill>
                  <a:schemeClr val="bg1"/>
                </a:solidFill>
              </a:rPr>
              <a:t>В  РАМКАХ РЕАЛИЗАЦИИ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    ГОДОВЫХ  ЗАДАЧ ДОУ РАЗРАБОТАТЬ И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        ВЫПОЛНИТЬ ТВОРЧЕСКИЙ ПРОЕКТ С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           ПРИМЕНЕНИЕМ НЕТРАДИЦИОННЫХ 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    ТЕХНИК АППЛИКАЦИИ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  «ПОКОРМИТЕ ПТИЦ ЗИМОЙ»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0"/>
            <a:ext cx="9404562" cy="7448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 smtClean="0">
                <a:solidFill>
                  <a:schemeClr val="accent6">
                    <a:lumMod val="10000"/>
                  </a:schemeClr>
                </a:solidFill>
              </a:rPr>
              <a:t>ЗАДАЧИ ПРОЕКТА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СОЗДАТЬ УСЛОВИЯ ДЛЯ ПОВЫШЕНИЯ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УРОВНЯ РАЗВИТИЯ ДЕТЕЙ ПО ПРИМЕНЕНИЮ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НА ПРАКТИКЕ РАЗЛИЧНЫХ ВИДОВ И СПОСОБОВ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НЕТРАДИЦИОННЫХ ТЕХНИК АППЛИКАЦИИ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 ФОРМИРОВАТЬ У ДЕТЕЙ ТАКИЕ НРАВСТВЕННЫЕ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КАЧЕСТВА ЛИЧНОСТИ КАК  БЕРЕЖНОЕ ОТНОШЕНИЕ  К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ПТИЦАМ В ЗИМНЕЕ  ВРЕМЯ И ЗАБОТА О НИХ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СПОСОБСТВОВАТЬ РАЗВИТИЮ У ДЕТЕЙ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ПОЗНАВАТЕЛЬНОГО ИНТЕРЕСА,  ТВОРЧЕСКИХ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   СПОСОБНОСТЕЙ, ЭМОЦИЙ,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   МЕЛКОЙ МОТОРИКИ РУК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       СПОСОБСТВОВАТЬ РАЗВИТИЮ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     СЕНСОРНЫХ  СПОСОБНОСТЕЙ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                        ДЕТЕЙ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аппликация\SAM_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12968" cy="5692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ВОТ ЧТО У НАС ПОЛУЧИЛОСЬ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5084">
            <a:off x="348505" y="792265"/>
            <a:ext cx="5081682" cy="294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Admin\Рабочий стол\аппликация\100_2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9641">
            <a:off x="3412010" y="2656744"/>
            <a:ext cx="4576500" cy="3362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ВЫСТАВКА НАШИХ РАБОТ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А В ЭТО ВРЕМЯ ЗА ОКНОМ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                                      ВЫПАЛ СНЕГ </a:t>
            </a:r>
            <a:r>
              <a:rPr lang="ru-RU" sz="3600" b="1" dirty="0" smtClean="0">
                <a:solidFill>
                  <a:srgbClr val="002060"/>
                </a:solidFill>
              </a:rPr>
              <a:t>…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73935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МЫ </a:t>
            </a:r>
            <a:r>
              <a:rPr lang="ru-RU" sz="4400" b="1" dirty="0" smtClean="0">
                <a:solidFill>
                  <a:schemeClr val="bg1"/>
                </a:solidFill>
              </a:rPr>
              <a:t>ПРОСИЛИ РОДИТЕЛЕЙ СДЕЛАТЬ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КОРМУШКИ ДЛЯ ПТИЦ, </a:t>
            </a:r>
            <a:r>
              <a:rPr lang="en-US" sz="4400" b="1" dirty="0" smtClean="0">
                <a:solidFill>
                  <a:schemeClr val="bg1"/>
                </a:solidFill>
              </a:rPr>
              <a:t>              </a:t>
            </a:r>
            <a:r>
              <a:rPr lang="ru-RU" sz="4400" b="1" dirty="0" smtClean="0">
                <a:solidFill>
                  <a:schemeClr val="bg1"/>
                </a:solidFill>
              </a:rPr>
              <a:t>НО </a:t>
            </a:r>
            <a:r>
              <a:rPr lang="ru-RU" sz="4400" b="1" dirty="0" smtClean="0">
                <a:solidFill>
                  <a:schemeClr val="bg1"/>
                </a:solidFill>
              </a:rPr>
              <a:t>ИМ ВСЕ БЫЛО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НЕКОГДА …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7951216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 ТОГДА МЫ РЕШИЛИ ПОКАЗАТЬ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РОДИТЕЛЯМ, ЧТО ПТИЦЫ ТОЖЕ ХОТЯТ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КУШАТЬ И ДЛЯ НИХ НАДО СДЕЛАТЬ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КОРМУШКИ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</a:rPr>
              <a:t>Мы продумали как донесем до родителей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нашу идею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70C0"/>
                </a:solidFill>
              </a:rPr>
              <a:t>Были выдвинуты идеи: рисунок,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         поделка,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         аппликация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групповом совете решили выполнить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коллективную работу, совместив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рисунок и аппликацию </a:t>
            </a:r>
          </a:p>
          <a:p>
            <a:pPr algn="ctr"/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в нетрадиционной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технике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выполнения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7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920341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Мы долго  не могли выбрать технику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аппликации, в которой  будем выполнять работу: 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 Одному нравиться работать с салфетками,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 Другому  - обрывная техника аппликации,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Третьему – аппликация из полосок бумаги,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Четвертому – работать с сыпучими  материалами,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Пятому – с ватой,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Шестому – с нитками …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Что же делать?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А если каждый выполнит птицу в той технике,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которая ему нравится?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Ура! Эврика!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И работа закипела.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бук\Downloads\1600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7443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«ПОКОРМИТЕ ПТИЦ ЗИМОЙ»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466</TotalTime>
  <Words>457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Артбук</dc:creator>
  <cp:lastModifiedBy>Артбук</cp:lastModifiedBy>
  <cp:revision>56</cp:revision>
  <dcterms:created xsi:type="dcterms:W3CDTF">2015-02-21T21:35:12Z</dcterms:created>
  <dcterms:modified xsi:type="dcterms:W3CDTF">2015-02-27T18:40:16Z</dcterms:modified>
</cp:coreProperties>
</file>