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7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98F5A-0291-424C-834E-C0B2477827FD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854B3-6639-4261-8724-E60F1AA83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788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854B3-6639-4261-8724-E60F1AA83FD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76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rgbClr val="FFFF00"/>
          </a:fgClr>
          <a:bgClr>
            <a:srgbClr val="92D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58417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Милой мамочке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хаос\фотки ср 3\SAM_52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10" y="1700807"/>
            <a:ext cx="4437637" cy="2958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хаос\фотки ср 3\SAM_50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648" y="2807114"/>
            <a:ext cx="3632775" cy="3632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53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Я пеку, пеку, пеку</a:t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dirty="0">
                <a:solidFill>
                  <a:srgbClr val="FF0000"/>
                </a:solidFill>
              </a:rPr>
              <a:t>деткам всем по </a:t>
            </a:r>
            <a:r>
              <a:rPr lang="ru-RU" sz="3600" dirty="0" smtClean="0">
                <a:solidFill>
                  <a:srgbClr val="FF0000"/>
                </a:solidFill>
              </a:rPr>
              <a:t>пирожку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User\Desktop\хаос\фотки ср 3\SAM_50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664" y="3645024"/>
            <a:ext cx="3096344" cy="30586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хаос\фотки ср 3\SAM_50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429000"/>
            <a:ext cx="2808312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хаос\фотки ср 3\SAM_52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73019"/>
            <a:ext cx="2952328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хаос\фотки ср 3\SAM_52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340768"/>
            <a:ext cx="2736304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79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А для милой мамочке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бублики и прянички.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3075" name="Picture 3" descr="C:\Users\User\Desktop\хаос\фотки ср 3\SAM_52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15166"/>
            <a:ext cx="3073115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хаос\фотки ср 3\SAM_52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0" y="3419908"/>
            <a:ext cx="2915816" cy="30877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хаос\фотки ср 3\SAM_50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429000"/>
            <a:ext cx="2879843" cy="30877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59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IMG_20141128_1618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55" y="476672"/>
            <a:ext cx="3470443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476672"/>
            <a:ext cx="3255963" cy="28463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C:\Users\User\Desktop\хаос\фотки ср 3\SAM_50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33" y="3717032"/>
            <a:ext cx="3323902" cy="2628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74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200223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>
                <a:solidFill>
                  <a:srgbClr val="FF0000"/>
                </a:solidFill>
              </a:rPr>
              <a:t/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dirty="0" err="1" smtClean="0">
                <a:solidFill>
                  <a:srgbClr val="FF0000"/>
                </a:solidFill>
              </a:rPr>
              <a:t>Кушай,кушай</a:t>
            </a:r>
            <a:r>
              <a:rPr lang="ru-RU" sz="3200" dirty="0" smtClean="0">
                <a:solidFill>
                  <a:srgbClr val="FF0000"/>
                </a:solidFill>
              </a:rPr>
              <a:t> мамочка,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бублики и прянички.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Мы старались как могли,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угощаем от души.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1026" name="Picture 2" descr="C:\Users\User\Desktop\хаос\IMG_20141202_1647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2492375"/>
            <a:ext cx="4132954" cy="363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49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13</Words>
  <Application>Microsoft Office PowerPoint</Application>
  <PresentationFormat>Экран (4:3)</PresentationFormat>
  <Paragraphs>5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Милой мамочке</vt:lpstr>
      <vt:lpstr>Я пеку, пеку, пеку деткам всем по пирожку</vt:lpstr>
      <vt:lpstr>А для милой мамочке бублики и прянички.</vt:lpstr>
      <vt:lpstr>Презентация PowerPoint</vt:lpstr>
      <vt:lpstr>  Кушай,кушай мамочка, бублики и прянички. Мы старались как могли, угощаем от души.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2014-12-01T12:49:35Z</dcterms:created>
  <dcterms:modified xsi:type="dcterms:W3CDTF">2015-02-20T14:42:24Z</dcterms:modified>
</cp:coreProperties>
</file>