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24" autoAdjust="0"/>
    <p:restoredTop sz="94660"/>
  </p:normalViewPr>
  <p:slideViewPr>
    <p:cSldViewPr>
      <p:cViewPr varScale="1">
        <p:scale>
          <a:sx n="69" d="100"/>
          <a:sy n="69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11A532-BAA2-43E2-A5FC-6C24EF557694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209891-BB69-41AC-9340-0910C2383B6F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A532-BAA2-43E2-A5FC-6C24EF557694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9891-BB69-41AC-9340-0910C2383B6F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A532-BAA2-43E2-A5FC-6C24EF557694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9891-BB69-41AC-9340-0910C2383B6F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A532-BAA2-43E2-A5FC-6C24EF557694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9891-BB69-41AC-9340-0910C2383B6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A532-BAA2-43E2-A5FC-6C24EF557694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9891-BB69-41AC-9340-0910C2383B6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A532-BAA2-43E2-A5FC-6C24EF557694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9891-BB69-41AC-9340-0910C2383B6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A532-BAA2-43E2-A5FC-6C24EF557694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9891-BB69-41AC-9340-0910C2383B6F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A532-BAA2-43E2-A5FC-6C24EF557694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9891-BB69-41AC-9340-0910C2383B6F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A532-BAA2-43E2-A5FC-6C24EF557694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9891-BB69-41AC-9340-0910C2383B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A532-BAA2-43E2-A5FC-6C24EF557694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9891-BB69-41AC-9340-0910C2383B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A532-BAA2-43E2-A5FC-6C24EF557694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09891-BB69-41AC-9340-0910C2383B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511A532-BAA2-43E2-A5FC-6C24EF557694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9209891-BB69-41AC-9340-0910C2383B6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3341" y="404665"/>
            <a:ext cx="6777318" cy="2016224"/>
          </a:xfrm>
        </p:spPr>
        <p:txBody>
          <a:bodyPr>
            <a:normAutofit/>
          </a:bodyPr>
          <a:lstStyle/>
          <a:p>
            <a:r>
              <a:rPr lang="ru-RU" dirty="0" smtClean="0"/>
              <a:t>Вот они какие – </a:t>
            </a:r>
            <a:br>
              <a:rPr lang="ru-RU" dirty="0" smtClean="0"/>
            </a:br>
            <a:r>
              <a:rPr lang="ru-RU" dirty="0" smtClean="0"/>
              <a:t>куклы расписные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30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32856"/>
            <a:ext cx="3424361" cy="3888432"/>
          </a:xfrm>
          <a:ln>
            <a:solidFill>
              <a:srgbClr val="0070C0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Выноска-облако 5"/>
          <p:cNvSpPr/>
          <p:nvPr/>
        </p:nvSpPr>
        <p:spPr>
          <a:xfrm>
            <a:off x="5868144" y="404663"/>
            <a:ext cx="2703837" cy="2880321"/>
          </a:xfrm>
          <a:prstGeom prst="cloudCallout">
            <a:avLst>
              <a:gd name="adj1" fmla="val 1097"/>
              <a:gd name="adj2" fmla="val 960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Вокруг шеи завязываем цветной лоскуток – получился сарафан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28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988840"/>
            <a:ext cx="3694599" cy="4213875"/>
          </a:xfrm>
          <a:ln>
            <a:solidFill>
              <a:srgbClr val="0070C0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Выноска-облако 5"/>
          <p:cNvSpPr/>
          <p:nvPr/>
        </p:nvSpPr>
        <p:spPr>
          <a:xfrm>
            <a:off x="827584" y="969997"/>
            <a:ext cx="2736304" cy="2981130"/>
          </a:xfrm>
          <a:prstGeom prst="cloudCallout">
            <a:avLst>
              <a:gd name="adj1" fmla="val -20406"/>
              <a:gd name="adj2" fmla="val 8033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Одеваем на голову платок, закрепляем его лентой вокруг шеи. Делаем петельку из ленты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47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28800"/>
            <a:ext cx="3312155" cy="4536504"/>
          </a:xfrm>
          <a:ln>
            <a:solidFill>
              <a:srgbClr val="0070C0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Выноска-облако 5"/>
          <p:cNvSpPr/>
          <p:nvPr/>
        </p:nvSpPr>
        <p:spPr>
          <a:xfrm>
            <a:off x="971601" y="548680"/>
            <a:ext cx="2952327" cy="3053138"/>
          </a:xfrm>
          <a:prstGeom prst="cloudCallout">
            <a:avLst>
              <a:gd name="adj1" fmla="val -20406"/>
              <a:gd name="adj2" fmla="val 8033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Одеваем на голову поверх платка кокошник.</a:t>
            </a:r>
          </a:p>
          <a:p>
            <a:pPr algn="ctr"/>
            <a:r>
              <a:rPr lang="ru-RU" dirty="0" smtClean="0"/>
              <a:t>Вот куколка </a:t>
            </a:r>
            <a:r>
              <a:rPr lang="ru-RU" dirty="0" err="1" smtClean="0"/>
              <a:t>Утешница</a:t>
            </a:r>
            <a:r>
              <a:rPr lang="ru-RU" dirty="0" smtClean="0"/>
              <a:t> – в любой семье помощница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826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67544" y="908720"/>
            <a:ext cx="3816424" cy="2880320"/>
          </a:xfrm>
        </p:spPr>
        <p:txBody>
          <a:bodyPr/>
          <a:lstStyle/>
          <a:p>
            <a:r>
              <a:rPr lang="ru-RU" sz="2800" dirty="0" smtClean="0"/>
              <a:t>Флэш-карта по изготовлению куколки – </a:t>
            </a:r>
            <a:r>
              <a:rPr lang="ru-RU" sz="2800" dirty="0" err="1" smtClean="0"/>
              <a:t>утешницы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400" dirty="0" smtClean="0"/>
              <a:t>воспитатель Подольская И.Б.</a:t>
            </a:r>
            <a:br>
              <a:rPr lang="ru-RU" sz="2400" dirty="0" smtClean="0"/>
            </a:br>
            <a:r>
              <a:rPr lang="ru-RU" sz="2400" dirty="0" smtClean="0"/>
              <a:t>МБДОУ «Детский сад №30 комбинированного вида»</a:t>
            </a:r>
            <a:endParaRPr lang="ru-RU" sz="24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827584" y="4725144"/>
            <a:ext cx="2552328" cy="132055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с</a:t>
            </a:r>
            <a:r>
              <a:rPr lang="ru-RU" dirty="0" smtClean="0"/>
              <a:t>. Рождествено Гатчинского района Ленинградской 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129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771800" y="4941168"/>
            <a:ext cx="5662195" cy="122413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Вы на выставку взгляните,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Куколок всех оцените.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Вот они какие – куклы расписные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40812"/>
            <a:ext cx="4415979" cy="3312324"/>
          </a:xfr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423268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99248" y="5733256"/>
            <a:ext cx="7734747" cy="648072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Из соломы хороши – полюбуйся от души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952726"/>
            <a:ext cx="4896544" cy="3671657"/>
          </a:xfr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02473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547663" y="5589240"/>
            <a:ext cx="4824537" cy="86409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А из дерева матрёшки –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Просто чудо эти крошки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880762"/>
            <a:ext cx="4752528" cy="3563667"/>
          </a:xfr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64262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63689" y="5517232"/>
            <a:ext cx="5688632" cy="86409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Эти куклы хоть из глины –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Да расписаны красиво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520677"/>
            <a:ext cx="4824536" cy="3617662"/>
          </a:xfr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88944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835695" y="5373216"/>
            <a:ext cx="5472609" cy="936104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Куколки тряпичные –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Лучше, чем заграничные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55" y="1124744"/>
            <a:ext cx="4537919" cy="3402743"/>
          </a:xfr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06419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154658"/>
            <a:ext cx="3456384" cy="3979620"/>
          </a:xfrm>
          <a:ln>
            <a:solidFill>
              <a:srgbClr val="0070C0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>
            <a:off x="683569" y="1340768"/>
            <a:ext cx="2520279" cy="2226592"/>
          </a:xfrm>
          <a:prstGeom prst="cloudCallout">
            <a:avLst>
              <a:gd name="adj1" fmla="val -11061"/>
              <a:gd name="adj2" fmla="val 10211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 синтепона складываем голову, перегибая пополам четыре раза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239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2032200"/>
            <a:ext cx="3312368" cy="3945927"/>
          </a:xfrm>
          <a:ln>
            <a:solidFill>
              <a:srgbClr val="0070C0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>
            <a:off x="5649803" y="692696"/>
            <a:ext cx="3036703" cy="2693099"/>
          </a:xfrm>
          <a:prstGeom prst="cloudCallout">
            <a:avLst>
              <a:gd name="adj1" fmla="val 13481"/>
              <a:gd name="adj2" fmla="val 9208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середину рогожки кладём голову, собираем в пучок и перекручиваем, перетягиваем ниткой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230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556792"/>
            <a:ext cx="3724679" cy="4417015"/>
          </a:xfrm>
          <a:ln>
            <a:solidFill>
              <a:srgbClr val="0070C0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Выноска-облако 5"/>
          <p:cNvSpPr/>
          <p:nvPr/>
        </p:nvSpPr>
        <p:spPr>
          <a:xfrm>
            <a:off x="611560" y="908720"/>
            <a:ext cx="2376263" cy="2477075"/>
          </a:xfrm>
          <a:prstGeom prst="cloudCallout">
            <a:avLst>
              <a:gd name="adj1" fmla="val -3951"/>
              <a:gd name="adj2" fmla="val 10289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Вот кукла и готова. А где одежда? Где обнова?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161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58</TotalTime>
  <Words>137</Words>
  <Application>Microsoft Office PowerPoint</Application>
  <PresentationFormat>Экран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Твердый переплет</vt:lpstr>
      <vt:lpstr>Вот они какие –  куклы расписные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Флэш-карта по изготовлению куколки – утешницы  воспитатель Подольская И.Б. МБДОУ «Детский сад №30 комбинированного вида»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Вот они какие –  куклы расписные</dc:title>
  <dc:creator>USER</dc:creator>
  <cp:lastModifiedBy>ирина</cp:lastModifiedBy>
  <cp:revision>8</cp:revision>
  <dcterms:created xsi:type="dcterms:W3CDTF">2011-12-11T11:24:40Z</dcterms:created>
  <dcterms:modified xsi:type="dcterms:W3CDTF">2013-02-07T13:00:03Z</dcterms:modified>
</cp:coreProperties>
</file>