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9" r:id="rId4"/>
    <p:sldId id="262" r:id="rId5"/>
    <p:sldId id="264" r:id="rId6"/>
    <p:sldId id="266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32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30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4010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24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1830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775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562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8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92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79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1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59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21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93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01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97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B5E8-F36F-46C4-9B38-4763FE728D20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8402BB-9D49-4F5E-9F3E-F70DD465F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401" y="1511536"/>
            <a:ext cx="10515600" cy="1832165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Проведение смотра-конкурса на лучшее нетрадиционное физкультурное оборудование для  зимних забав на улице во 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II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младшей группе 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5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Фруктовые </a:t>
            </a:r>
            <a:r>
              <a:rPr lang="ru-RU" sz="5400" dirty="0" err="1" smtClean="0"/>
              <a:t>воротики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2200" dirty="0">
                <a:solidFill>
                  <a:srgbClr val="90C226"/>
                </a:solidFill>
              </a:rPr>
              <a:t>Цели:</a:t>
            </a:r>
            <a:r>
              <a:rPr lang="ru-RU" sz="2200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учить катать мяч по ограниченной поверхности, толкая его двумя руками и сохраняя направление; катание мяча друг другу из положения сидя двумя руками; развивать глазомер и ловкость. Закреплять навык в </a:t>
            </a:r>
            <a:r>
              <a:rPr lang="ru-RU" sz="2200" dirty="0" err="1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подлезании</a:t>
            </a:r>
            <a:r>
              <a:rPr lang="ru-RU" sz="2200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 </a:t>
            </a:r>
            <a:r>
              <a:rPr lang="ru-RU" sz="2200" dirty="0" err="1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воротики</a:t>
            </a:r>
            <a:r>
              <a:rPr lang="ru-RU" sz="2200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Побуждать к самостоятельным действиям. Вызывать интерес от действий с мячом.</a:t>
            </a:r>
            <a:r>
              <a:rPr lang="ru-RU" sz="2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5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5533" y="3142695"/>
            <a:ext cx="5231042" cy="32212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527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Солнечная </a:t>
            </a:r>
            <a:r>
              <a:rPr lang="ru-RU" sz="5400" dirty="0" smtClean="0"/>
              <a:t>карусель</a:t>
            </a:r>
            <a:br>
              <a:rPr lang="ru-RU" sz="5400" dirty="0" smtClean="0"/>
            </a:br>
            <a:r>
              <a:rPr lang="ru-RU" dirty="0">
                <a:solidFill>
                  <a:srgbClr val="90C226"/>
                </a:solidFill>
              </a:rPr>
              <a:t>Цели: </a:t>
            </a:r>
            <a:r>
              <a:rPr lang="ru-RU" sz="2200" dirty="0">
                <a:solidFill>
                  <a:srgbClr val="90C226"/>
                </a:solidFill>
              </a:rPr>
              <a:t>закрепление знания цветов; развивать навыки бега по кругу, координацию движений рук и ног, ловкость. Учить выполнять движения в соответствии с текстом. Развивать самостоятельность и творчество. Формировать умение соблюдать элементарные правила игры. </a:t>
            </a:r>
            <a:endParaRPr lang="ru-RU" sz="5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7339" y="3320248"/>
            <a:ext cx="4880373" cy="2830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1915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Рукавички</a:t>
            </a:r>
            <a:br>
              <a:rPr lang="ru-RU" sz="5400" dirty="0" smtClean="0"/>
            </a:br>
            <a:r>
              <a:rPr lang="ru-RU" sz="2000" dirty="0">
                <a:solidFill>
                  <a:srgbClr val="90C226"/>
                </a:solidFill>
              </a:rPr>
              <a:t>Цели: развивать мелкую моторику, тактильные ощущения, воображение, мышление. Расширять знания детей о цветах. Формировать коммуникативные навыки.</a:t>
            </a:r>
            <a:endParaRPr lang="ru-RU" sz="5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3087" y="2323955"/>
            <a:ext cx="5965992" cy="39035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5798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Догони </a:t>
            </a:r>
            <a:r>
              <a:rPr lang="ru-RU" sz="5400" dirty="0" smtClean="0"/>
              <a:t>лошадку</a:t>
            </a:r>
            <a:br>
              <a:rPr lang="ru-RU" sz="5400" dirty="0" smtClean="0"/>
            </a:br>
            <a:r>
              <a:rPr lang="ru-RU" sz="2000" dirty="0">
                <a:solidFill>
                  <a:srgbClr val="90C226"/>
                </a:solidFill>
              </a:rPr>
              <a:t>Цели: Развивать мелкую моторику рук, ловкость, координацию движений. Формировать у детей умение и навыки правильного выполнения действий (по сигналу воспитателя).</a:t>
            </a:r>
            <a:endParaRPr lang="ru-RU" sz="5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1358" y="2453297"/>
            <a:ext cx="5589487" cy="36336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6059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err="1" smtClean="0"/>
              <a:t>Пчелабол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128" y="2423604"/>
            <a:ext cx="5292465" cy="31515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26128" y="1335007"/>
            <a:ext cx="98275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90C226"/>
                </a:solidFill>
                <a:ea typeface="+mj-ea"/>
                <a:cs typeface="+mj-cs"/>
              </a:rPr>
              <a:t>Цели: Развивать ловкость, внимание, глазомер. Формировать умение бросать пчел одной рукой. Закреплять умения забрасывать пчел в корзину. Воспитывать интерес к активной двигательной деятельности.</a:t>
            </a:r>
            <a:endParaRPr lang="ru-RU" dirty="0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5978" y="2876364"/>
            <a:ext cx="5254646" cy="33827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074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внимание!!!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5594" y="1665027"/>
            <a:ext cx="7069540" cy="49677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0715160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58</Words>
  <Application>Microsoft Office PowerPoint</Application>
  <PresentationFormat>Произвольный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Проведение смотра-конкурса на лучшее нетрадиционное физкультурное оборудование для  зимних забав на улице во II младшей группе </vt:lpstr>
      <vt:lpstr>Фруктовые воротики Цели: учить катать мяч по ограниченной поверхности, толкая его двумя руками и сохраняя направление; катание мяча друг другу из положения сидя двумя руками; развивать глазомер и ловкость. Закреплять навык в подлезании под воротики. Побуждать к самостоятельным действиям. Вызывать интерес от действий с мячом. </vt:lpstr>
      <vt:lpstr>Солнечная карусель Цели: закрепление знания цветов; развивать навыки бега по кругу, координацию движений рук и ног, ловкость. Учить выполнять движения в соответствии с текстом. Развивать самостоятельность и творчество. Формировать умение соблюдать элементарные правила игры. </vt:lpstr>
      <vt:lpstr>Рукавички Цели: развивать мелкую моторику, тактильные ощущения, воображение, мышление. Расширять знания детей о цветах. Формировать коммуникативные навыки.</vt:lpstr>
      <vt:lpstr>Догони лошадку Цели: Развивать мелкую моторику рук, ловкость, координацию движений. Формировать у детей умение и навыки правильного выполнения действий (по сигналу воспитателя).</vt:lpstr>
      <vt:lpstr>Пчелабол </vt:lpstr>
      <vt:lpstr>Спасибо за внимание!!!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смотра-конкурса на лучшее нетрадиционное физкультурное оборудование для  зимних забав на улице во IIмладшей группе </dc:title>
  <dc:creator>Юлия</dc:creator>
  <cp:lastModifiedBy>Елена</cp:lastModifiedBy>
  <cp:revision>18</cp:revision>
  <dcterms:created xsi:type="dcterms:W3CDTF">2015-02-04T16:22:34Z</dcterms:created>
  <dcterms:modified xsi:type="dcterms:W3CDTF">2015-03-06T13:27:39Z</dcterms:modified>
</cp:coreProperties>
</file>