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>
                <a:lumMod val="40000"/>
                <a:lumOff val="60000"/>
              </a:schemeClr>
            </a:gs>
            <a:gs pos="39999">
              <a:schemeClr val="bg1">
                <a:lumMod val="90000"/>
              </a:schemeClr>
            </a:gs>
            <a:gs pos="70000">
              <a:srgbClr val="C4D6EB"/>
            </a:gs>
            <a:gs pos="100000">
              <a:schemeClr val="tx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5751-76A2-4F24-B313-816543C9BFB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D7E2-3ED9-4C23-AB01-0B383D5E6B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49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3375"/>
            <a:ext cx="3971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" name="Рисунок 14" descr="IMG_4975.JPG"/>
          <p:cNvPicPr>
            <a:picLocks noChangeAspect="1"/>
          </p:cNvPicPr>
          <p:nvPr/>
        </p:nvPicPr>
        <p:blipFill>
          <a:blip r:embed="rId3" cstate="print"/>
          <a:srcRect l="4469" t="10056" r="11732"/>
          <a:stretch>
            <a:fillRect/>
          </a:stretch>
        </p:blipFill>
        <p:spPr>
          <a:xfrm>
            <a:off x="3000364" y="2247887"/>
            <a:ext cx="3760470" cy="26908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IMG_498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1" y="4105275"/>
            <a:ext cx="41243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IMG_50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33837"/>
            <a:ext cx="3743325" cy="2495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clipflounderfloa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77009">
            <a:off x="586931" y="2216029"/>
            <a:ext cx="2113988" cy="1479254"/>
          </a:xfrm>
          <a:prstGeom prst="rect">
            <a:avLst/>
          </a:prstGeom>
        </p:spPr>
      </p:pic>
      <p:pic>
        <p:nvPicPr>
          <p:cNvPr id="14" name="Рисунок 13" descr="0_cb09d_f6ddbff5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5715016"/>
            <a:ext cx="1357290" cy="856259"/>
          </a:xfrm>
          <a:prstGeom prst="rect">
            <a:avLst/>
          </a:prstGeom>
        </p:spPr>
      </p:pic>
      <p:pic>
        <p:nvPicPr>
          <p:cNvPr id="5" name="Рисунок 4" descr="IMG_500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76672"/>
            <a:ext cx="3829050" cy="2552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214414" y="-142900"/>
            <a:ext cx="66463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 Царстве Нептуна</a:t>
            </a:r>
            <a:endParaRPr lang="ru-RU" sz="6600" b="1" dirty="0">
              <a:ln w="11430">
                <a:solidFill>
                  <a:schemeClr val="bg1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FFFF00"/>
      </a:dk1>
      <a:lt1>
        <a:srgbClr val="CCD8E6"/>
      </a:lt1>
      <a:dk2>
        <a:srgbClr val="CCD8E6"/>
      </a:dk2>
      <a:lt2>
        <a:srgbClr val="E5EBF2"/>
      </a:lt2>
      <a:accent1>
        <a:srgbClr val="E5EBF2"/>
      </a:accent1>
      <a:accent2>
        <a:srgbClr val="F2F2F2"/>
      </a:accent2>
      <a:accent3>
        <a:srgbClr val="D8D8D8"/>
      </a:accent3>
      <a:accent4>
        <a:srgbClr val="FDF59C"/>
      </a:accent4>
      <a:accent5>
        <a:srgbClr val="CCD8E6"/>
      </a:accent5>
      <a:accent6>
        <a:srgbClr val="E5EBF2"/>
      </a:accent6>
      <a:hlink>
        <a:srgbClr val="E5EBF2"/>
      </a:hlink>
      <a:folHlink>
        <a:srgbClr val="E5EBF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</cp:revision>
  <dcterms:created xsi:type="dcterms:W3CDTF">2015-03-01T20:46:49Z</dcterms:created>
  <dcterms:modified xsi:type="dcterms:W3CDTF">2015-03-01T21:00:22Z</dcterms:modified>
</cp:coreProperties>
</file>