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AAEC-5F90-48C6-8459-FC6DC5283096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47F3-7EA0-42C0-8114-A13F3E055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8527-1BC6-4F00-9359-9449B87420B8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4B67-F6E0-4E20-9128-57739EE10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65B6-306E-4298-BDA6-F48D6D2B921F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B8BA-6257-4827-8295-D63A6F514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EF1C-0924-4DC7-B855-BC0EF71C13B5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6099-5997-4DF8-8F9E-BCB09C0A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7760-9E63-4371-9B93-1A8C2931B7A4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991A-5217-4598-A8DC-2F5BAA1F2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2958-E6E5-44DD-A341-B517343D9439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A4BF-1C87-4464-81D9-A6890ED5F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0BBF-B78A-481C-93B3-6406121629B2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2C10-61D1-4163-8C66-8FE90A734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A6DA-C39D-4AFD-B162-38F939908E30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C815-61B7-4D75-ADFC-770196AFF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0CD0-DB9E-49F4-AFA4-AEB361E4ED0F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586D-E4AD-4C9D-B194-3E7628426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1E3B-30B8-4F25-B73F-155202690BD1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7FF1-2CA8-459A-B39B-5B74A9A40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E5CD-6AB7-46DA-B550-4454C22B6E84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2582-DE09-43CF-963C-8DA322E0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228095-2C4A-45C6-BD5D-0F1299A6891B}" type="datetimeFigureOut">
              <a:rPr lang="ru-RU"/>
              <a:pPr>
                <a:defRPr/>
              </a:pPr>
              <a:t>07.03.2015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69882-3412-4AAC-BFCE-9580287CE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2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75" y="404813"/>
            <a:ext cx="6511925" cy="143986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639763" algn="ctr" eaLnBrk="1" hangingPunct="1">
              <a:buFont typeface="Georgia" pitchFamily="18" charset="0"/>
              <a:buNone/>
            </a:pPr>
            <a:r>
              <a:rPr lang="ru-RU" sz="1600" b="0" smtClean="0">
                <a:solidFill>
                  <a:schemeClr val="tx1"/>
                </a:solidFill>
                <a:effectLst/>
                <a:latin typeface="Arial" charset="0"/>
              </a:rPr>
              <a:t>Муниципальное автономное дошкольное образовательное учреждение «Детский сад общеразвивающего вида с приоритетным осуществлением деятельности по физическому развитию детей «Снегурочка»</a:t>
            </a:r>
          </a:p>
        </p:txBody>
      </p:sp>
      <p:sp>
        <p:nvSpPr>
          <p:cNvPr id="13314" name="Rectangle 10"/>
          <p:cNvSpPr>
            <a:spLocks noGrp="1"/>
          </p:cNvSpPr>
          <p:nvPr>
            <p:ph sz="half" idx="4294967295"/>
          </p:nvPr>
        </p:nvSpPr>
        <p:spPr>
          <a:xfrm>
            <a:off x="468313" y="2205038"/>
            <a:ext cx="5399087" cy="2519362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3600" smtClean="0">
                <a:latin typeface="Arial" charset="0"/>
              </a:rPr>
              <a:t>Дидактическая игра «Спортивная математика»</a:t>
            </a:r>
          </a:p>
          <a:p>
            <a:pPr algn="ctr">
              <a:buFont typeface="Georgia" pitchFamily="18" charset="0"/>
              <a:buNone/>
            </a:pPr>
            <a:r>
              <a:rPr lang="ru-RU" sz="3600" smtClean="0">
                <a:latin typeface="Arial" charset="0"/>
              </a:rPr>
              <a:t>4-5 лет</a:t>
            </a:r>
          </a:p>
        </p:txBody>
      </p:sp>
      <p:sp>
        <p:nvSpPr>
          <p:cNvPr id="13315" name="Rectangle 11"/>
          <p:cNvSpPr>
            <a:spLocks noGrp="1"/>
          </p:cNvSpPr>
          <p:nvPr>
            <p:ph sz="half" idx="4294967295"/>
          </p:nvPr>
        </p:nvSpPr>
        <p:spPr>
          <a:xfrm>
            <a:off x="1187450" y="4941888"/>
            <a:ext cx="6653213" cy="882650"/>
          </a:xfrm>
        </p:spPr>
        <p:txBody>
          <a:bodyPr/>
          <a:lstStyle/>
          <a:p>
            <a:pPr algn="r">
              <a:buFont typeface="Georgia" pitchFamily="18" charset="0"/>
              <a:buNone/>
            </a:pPr>
            <a:r>
              <a:rPr lang="ru-RU" sz="2000" smtClean="0">
                <a:latin typeface="Arial" charset="0"/>
              </a:rPr>
              <a:t>Инструктор по ФИЗО</a:t>
            </a:r>
          </a:p>
          <a:p>
            <a:pPr algn="r">
              <a:buFont typeface="Georgia" pitchFamily="18" charset="0"/>
              <a:buNone/>
            </a:pPr>
            <a:r>
              <a:rPr lang="ru-RU" sz="2000" smtClean="0">
                <a:latin typeface="Arial" charset="0"/>
              </a:rPr>
              <a:t> Нигматуллина н.г.</a:t>
            </a:r>
          </a:p>
        </p:txBody>
      </p:sp>
      <p:pic>
        <p:nvPicPr>
          <p:cNvPr id="13316" name="Picture 4" descr="e751c35a55b5157dcbaf5e5cbbf747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916113"/>
            <a:ext cx="26955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468313" y="260649"/>
            <a:ext cx="8064500" cy="3600400"/>
          </a:xfrm>
        </p:spPr>
        <p:txBody>
          <a:bodyPr/>
          <a:lstStyle/>
          <a:p>
            <a:pPr marL="388938" indent="-342900" eaLnBrk="1" hangingPunct="1">
              <a:buFont typeface="Georgia" pitchFamily="18" charset="0"/>
              <a:buNone/>
            </a:pPr>
            <a:r>
              <a:rPr lang="ru-RU" b="1" u="sng" dirty="0" smtClean="0">
                <a:latin typeface="Times New Roman" pitchFamily="18" charset="0"/>
              </a:rPr>
              <a:t>Задачи: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Упражнять в умении определять и называть  плоскостные и объемные геометрические фигуры.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Развивать умение сравнивать и группировать объекты по признакам: цвет, форма.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Закреплять умение считать до 5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Прививать желание заниматься физической культурой через знакомство со спортивным оборудованием.</a:t>
            </a:r>
          </a:p>
          <a:p>
            <a:pPr marL="388938" indent="-342900" eaLnBrk="1" hangingPunct="1">
              <a:buFont typeface="Georgia" pitchFamily="18" charset="0"/>
              <a:buNone/>
            </a:pPr>
            <a:r>
              <a:rPr lang="ru-RU" b="1" u="sng" dirty="0" smtClean="0">
                <a:latin typeface="Times New Roman" pitchFamily="18" charset="0"/>
              </a:rPr>
              <a:t>Описание игры. </a:t>
            </a:r>
          </a:p>
          <a:p>
            <a:pPr marL="388938" indent="-342900"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</a:rPr>
              <a:t>    На первом слайде детям предлагается выполнить задание по признаку объекта</a:t>
            </a:r>
            <a:r>
              <a:rPr lang="ru-RU" b="1" dirty="0">
                <a:latin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</a:rPr>
              <a:t> В правом нижнем углу признак виден  сразу, либо появляется после ответа на поставленный вопрос. </a:t>
            </a:r>
            <a:r>
              <a:rPr lang="ru-RU" b="1" dirty="0">
                <a:latin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</a:rPr>
              <a:t>а следующем слайде –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450</TotalTime>
  <Words>117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Муниципальное автономное дошкольное образовательное учреждение «Детский сад общеразвивающего вида с приоритетным осуществлением деятельности по физическому развитию детей «Снегурочка»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</cp:revision>
  <dcterms:created xsi:type="dcterms:W3CDTF">2015-01-08T12:12:13Z</dcterms:created>
  <dcterms:modified xsi:type="dcterms:W3CDTF">2015-03-07T12:34:46Z</dcterms:modified>
</cp:coreProperties>
</file>