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53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FDF0-6A57-4EBF-852C-F4FB41ECECE1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E426-EE0E-4874-AF22-22C2EAAB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FDF0-6A57-4EBF-852C-F4FB41ECECE1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E426-EE0E-4874-AF22-22C2EAAB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FDF0-6A57-4EBF-852C-F4FB41ECECE1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E426-EE0E-4874-AF22-22C2EAAB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FDF0-6A57-4EBF-852C-F4FB41ECECE1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E426-EE0E-4874-AF22-22C2EAAB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FDF0-6A57-4EBF-852C-F4FB41ECECE1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E426-EE0E-4874-AF22-22C2EAAB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FDF0-6A57-4EBF-852C-F4FB41ECECE1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E426-EE0E-4874-AF22-22C2EAAB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FDF0-6A57-4EBF-852C-F4FB41ECECE1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E426-EE0E-4874-AF22-22C2EAAB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FDF0-6A57-4EBF-852C-F4FB41ECECE1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E426-EE0E-4874-AF22-22C2EAAB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FDF0-6A57-4EBF-852C-F4FB41ECECE1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E426-EE0E-4874-AF22-22C2EAAB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FDF0-6A57-4EBF-852C-F4FB41ECECE1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E426-EE0E-4874-AF22-22C2EAAB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FDF0-6A57-4EBF-852C-F4FB41ECECE1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E426-EE0E-4874-AF22-22C2EAAB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CFDF0-6A57-4EBF-852C-F4FB41ECECE1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0E426-EE0E-4874-AF22-22C2EAAB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7.jpeg"/><Relationship Id="rId4" Type="http://schemas.openxmlformats.org/officeDocument/2006/relationships/image" Target="../media/image8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gif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Дидактическое пособие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</a:rPr>
              <a:t>В гостях у </a:t>
            </a:r>
            <a:r>
              <a:rPr lang="ru-RU" sz="3600" b="1" dirty="0" err="1" smtClean="0">
                <a:solidFill>
                  <a:srgbClr val="FF0000"/>
                </a:solidFill>
              </a:rPr>
              <a:t>Чиполлино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               </a:t>
            </a:r>
            <a:r>
              <a:rPr lang="ru-RU" sz="2000" b="1" dirty="0" smtClean="0"/>
              <a:t>Подготовила </a:t>
            </a:r>
          </a:p>
          <a:p>
            <a:pPr algn="ctr">
              <a:buNone/>
            </a:pPr>
            <a:r>
              <a:rPr lang="ru-RU" sz="2000" b="1" dirty="0" smtClean="0"/>
              <a:t>                                                     учитель-логопед МБДОУ №170</a:t>
            </a:r>
          </a:p>
          <a:p>
            <a:pPr algn="ctr">
              <a:buNone/>
            </a:pPr>
            <a:r>
              <a:rPr lang="ru-RU" sz="2000" b="1" dirty="0" smtClean="0"/>
              <a:t>                       Кравченко А.А.</a:t>
            </a:r>
            <a:endParaRPr lang="en-US" sz="2000" b="1" dirty="0" smtClean="0"/>
          </a:p>
          <a:p>
            <a:pPr algn="ctr">
              <a:buNone/>
            </a:pP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Анжела\Desktop\Речевая программа\чи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3096344" cy="4143428"/>
          </a:xfrm>
          <a:prstGeom prst="rect">
            <a:avLst/>
          </a:prstGeom>
          <a:noFill/>
        </p:spPr>
      </p:pic>
      <p:pic>
        <p:nvPicPr>
          <p:cNvPr id="1029" name="Picture 5" descr="C:\Users\Анжела\Desktop\Речевая программа\картинки  ооо\9844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626319"/>
            <a:ext cx="4572000" cy="3231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44624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Мой? Моя?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44" name="Picture 4" descr="C:\Users\Анжела\Desktop\11000228806bc6d2c09b585f10bdb088f4e0e605993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05064"/>
            <a:ext cx="3379875" cy="2435947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899592" y="1340768"/>
            <a:ext cx="3491880" cy="230425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 rot="285317">
            <a:off x="5009552" y="1054995"/>
            <a:ext cx="3630429" cy="244375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8" name="Picture 8" descr="C:\Users\Анжела\Desktop\Речевая программа\картинки  ооо\0008-013-Kapusta-cabb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157192"/>
            <a:ext cx="1043453" cy="1002981"/>
          </a:xfrm>
          <a:prstGeom prst="rect">
            <a:avLst/>
          </a:prstGeom>
          <a:noFill/>
        </p:spPr>
      </p:pic>
      <p:pic>
        <p:nvPicPr>
          <p:cNvPr id="10245" name="Picture 5" descr="C:\Users\Анжела\Desktop\Речевая программа\1236698274_vegetable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444208" y="4005064"/>
            <a:ext cx="1152128" cy="594114"/>
          </a:xfrm>
          <a:prstGeom prst="rect">
            <a:avLst/>
          </a:prstGeom>
          <a:noFill/>
        </p:spPr>
      </p:pic>
      <p:pic>
        <p:nvPicPr>
          <p:cNvPr id="10250" name="Picture 10" descr="C:\Users\Анжела\Desktop\Речевая программа\картинки  ооо\1311237932_grussh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57192"/>
            <a:ext cx="879450" cy="1220186"/>
          </a:xfrm>
          <a:prstGeom prst="rect">
            <a:avLst/>
          </a:prstGeom>
          <a:noFill/>
        </p:spPr>
      </p:pic>
      <p:pic>
        <p:nvPicPr>
          <p:cNvPr id="10246" name="Picture 6" descr="C:\Users\Анжела\Desktop\Речевая программа\картинки  ооо\0013-012-Lu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725144"/>
            <a:ext cx="827909" cy="1226302"/>
          </a:xfrm>
          <a:prstGeom prst="rect">
            <a:avLst/>
          </a:prstGeom>
          <a:noFill/>
        </p:spPr>
      </p:pic>
      <p:pic>
        <p:nvPicPr>
          <p:cNvPr id="1026" name="Picture 2" descr="C:\Users\Анжела\Desktop\slide0008_image0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5301208"/>
            <a:ext cx="836348" cy="1086643"/>
          </a:xfrm>
          <a:prstGeom prst="rect">
            <a:avLst/>
          </a:prstGeom>
          <a:noFill/>
        </p:spPr>
      </p:pic>
      <p:pic>
        <p:nvPicPr>
          <p:cNvPr id="1027" name="Picture 3" descr="C:\Users\Анжела\Desktop\i_0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17032"/>
            <a:ext cx="1428751" cy="1066800"/>
          </a:xfrm>
          <a:prstGeom prst="rect">
            <a:avLst/>
          </a:prstGeom>
          <a:noFill/>
        </p:spPr>
      </p:pic>
      <p:pic>
        <p:nvPicPr>
          <p:cNvPr id="1028" name="Picture 4" descr="C:\Users\Анжела\Desktop\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4437112"/>
            <a:ext cx="1109935" cy="828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:\Users\Анжела\Desktop\zagadki-ovoshi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Анжела\Desktop\1306924454__.png">
            <a:hlinkClick r:id="" action="ppaction://noaction" highlightClick="1">
              <a:snd r:embed="rId2" name="chimes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10832"/>
            <a:ext cx="2376264" cy="4747168"/>
          </a:xfrm>
          <a:prstGeom prst="rect">
            <a:avLst/>
          </a:prstGeom>
          <a:noFill/>
        </p:spPr>
      </p:pic>
      <p:sp>
        <p:nvSpPr>
          <p:cNvPr id="8" name="Овальная выноска 7">
            <a:hlinkClick r:id="" action="ppaction://noaction">
              <a:snd r:embed="rId2" name="chimes.wav"/>
            </a:hlinkClick>
          </p:cNvPr>
          <p:cNvSpPr/>
          <p:nvPr/>
        </p:nvSpPr>
        <p:spPr>
          <a:xfrm>
            <a:off x="2555776" y="0"/>
            <a:ext cx="3672408" cy="270892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15816" y="105273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До свидания!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Анжела\Desktop\b0e8970d7d6262b0531a2ce42de4f01cd59bd39557725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708920"/>
            <a:ext cx="2492582" cy="28132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Приглашаю вас в гости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В свой</a:t>
            </a:r>
            <a:r>
              <a:rPr lang="ru-RU" dirty="0" smtClean="0"/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сад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и</a:t>
            </a:r>
            <a:r>
              <a:rPr lang="ru-RU" dirty="0" smtClean="0"/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огород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Анжела\Desktop\Речевая программа\картинки  ооо\i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2699792" cy="4149080"/>
          </a:xfrm>
          <a:prstGeom prst="rect">
            <a:avLst/>
          </a:prstGeom>
          <a:noFill/>
        </p:spPr>
      </p:pic>
      <p:pic>
        <p:nvPicPr>
          <p:cNvPr id="2051" name="Picture 3" descr="C:\Users\Анжела\Desktop\Речевая программа\картинки  ооо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429000"/>
            <a:ext cx="3024336" cy="2721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Что это?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Анжела\Desktop\Речевая программа\картинки  ооо\0008-013-Kapusta-cabb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322098">
            <a:off x="6804248" y="4869160"/>
            <a:ext cx="1752819" cy="1684834"/>
          </a:xfrm>
          <a:prstGeom prst="rect">
            <a:avLst/>
          </a:prstGeom>
          <a:noFill/>
        </p:spPr>
      </p:pic>
      <p:pic>
        <p:nvPicPr>
          <p:cNvPr id="3075" name="Picture 3" descr="C:\Users\Анжела\Desktop\Речевая программа\картинки  ооо\0004-003-Baklazh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924944"/>
            <a:ext cx="1662450" cy="1191541"/>
          </a:xfrm>
          <a:prstGeom prst="rect">
            <a:avLst/>
          </a:prstGeom>
          <a:noFill/>
        </p:spPr>
      </p:pic>
      <p:pic>
        <p:nvPicPr>
          <p:cNvPr id="3076" name="Picture 4" descr="C:\Users\Анжела\Desktop\1306924454__.png">
            <a:hlinkClick r:id="" action="ppaction://noaction" endSnd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92696"/>
            <a:ext cx="1901899" cy="3799508"/>
          </a:xfrm>
          <a:prstGeom prst="rect">
            <a:avLst/>
          </a:prstGeom>
          <a:noFill/>
        </p:spPr>
      </p:pic>
      <p:pic>
        <p:nvPicPr>
          <p:cNvPr id="3077" name="Picture 5" descr="C:\Users\Анжела\Desktop\Речевая программа\картинки  ооо\0015-026-Potatoes-tomatoes-a-carrot-and-a-beet-all-of-them-are-vegetab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03154">
            <a:off x="4499992" y="5229200"/>
            <a:ext cx="1371600" cy="1206500"/>
          </a:xfrm>
          <a:prstGeom prst="rect">
            <a:avLst/>
          </a:prstGeom>
          <a:noFill/>
        </p:spPr>
      </p:pic>
      <p:pic>
        <p:nvPicPr>
          <p:cNvPr id="3078" name="Picture 6" descr="C:\Users\Анжела\Desktop\Речевая программа\картинки  ооо\0015-027-Potatoes-tomatoes-a-carrot-and-a-beet-all-of-them-are-vegetabl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052736"/>
            <a:ext cx="1728192" cy="1451681"/>
          </a:xfrm>
          <a:prstGeom prst="rect">
            <a:avLst/>
          </a:prstGeom>
          <a:noFill/>
        </p:spPr>
      </p:pic>
      <p:pic>
        <p:nvPicPr>
          <p:cNvPr id="3079" name="Picture 7" descr="C:\Users\Анжела\Desktop\Речевая программа\картинки  ооо\slide0007_image0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140968"/>
            <a:ext cx="1416224" cy="1149277"/>
          </a:xfrm>
          <a:prstGeom prst="rect">
            <a:avLst/>
          </a:prstGeom>
          <a:noFill/>
        </p:spPr>
      </p:pic>
      <p:pic>
        <p:nvPicPr>
          <p:cNvPr id="3080" name="Picture 8" descr="C:\Users\Анжела\Desktop\Речевая программа\картинки  ооо\slide0022_image0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4869160"/>
            <a:ext cx="2455438" cy="1758860"/>
          </a:xfrm>
          <a:prstGeom prst="rect">
            <a:avLst/>
          </a:prstGeom>
          <a:noFill/>
        </p:spPr>
      </p:pic>
      <p:sp>
        <p:nvSpPr>
          <p:cNvPr id="13" name="Овальная выноска 12">
            <a:hlinkClick r:id="" action="ppaction://noaction">
              <a:snd r:embed="rId9" name="applause.wav"/>
            </a:hlinkClick>
          </p:cNvPr>
          <p:cNvSpPr/>
          <p:nvPr/>
        </p:nvSpPr>
        <p:spPr>
          <a:xfrm>
            <a:off x="1835696" y="0"/>
            <a:ext cx="2880320" cy="1656184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Что это?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82" name="Picture 10" descr="C:\Users\Анжела\Desktop\73e2bcc4c51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7738541">
            <a:off x="4823590" y="2633506"/>
            <a:ext cx="940296" cy="22680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нжела\Desktop\1306924454__.png">
            <a:hlinkClick r:id="" action="ppaction://noaction" endSnd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412776"/>
            <a:ext cx="1872208" cy="4071356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6300192" y="332656"/>
            <a:ext cx="1872208" cy="1052736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Что это?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101" name="Picture 5" descr="C:\Users\Анжела\Desktop\Речевая программа\картинки  ооо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429000"/>
            <a:ext cx="1314450" cy="1428750"/>
          </a:xfrm>
          <a:prstGeom prst="rect">
            <a:avLst/>
          </a:prstGeom>
          <a:noFill/>
        </p:spPr>
      </p:pic>
      <p:pic>
        <p:nvPicPr>
          <p:cNvPr id="4104" name="Picture 8" descr="C:\Users\Анжела\Desktop\Речевая программа\картинки  ооо\slide0011_image02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1454561" cy="1305375"/>
          </a:xfrm>
          <a:prstGeom prst="rect">
            <a:avLst/>
          </a:prstGeom>
          <a:noFill/>
        </p:spPr>
      </p:pic>
      <p:pic>
        <p:nvPicPr>
          <p:cNvPr id="4106" name="Picture 10" descr="C:\Users\Анжела\Desktop\1311237932_grussh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76672"/>
            <a:ext cx="1371401" cy="1902740"/>
          </a:xfrm>
          <a:prstGeom prst="rect">
            <a:avLst/>
          </a:prstGeom>
          <a:noFill/>
        </p:spPr>
      </p:pic>
      <p:pic>
        <p:nvPicPr>
          <p:cNvPr id="4108" name="Picture 12" descr="C:\Users\Анжела\Desktop\5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76672"/>
            <a:ext cx="2668295" cy="2088231"/>
          </a:xfrm>
          <a:prstGeom prst="rect">
            <a:avLst/>
          </a:prstGeom>
          <a:noFill/>
        </p:spPr>
      </p:pic>
      <p:pic>
        <p:nvPicPr>
          <p:cNvPr id="4110" name="Picture 14" descr="C:\Users\Анжела\Desktop\banan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5085184"/>
            <a:ext cx="2376264" cy="1592097"/>
          </a:xfrm>
          <a:prstGeom prst="rect">
            <a:avLst/>
          </a:prstGeom>
          <a:noFill/>
        </p:spPr>
      </p:pic>
      <p:pic>
        <p:nvPicPr>
          <p:cNvPr id="4111" name="Picture 15" descr="C:\Users\Анжела\Desktop\Речевая программа\картинки  ооо\i_0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2986391"/>
            <a:ext cx="2232248" cy="1666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Где растет?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Анжела\Desktop\Речевая программа\картинки  ооо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24744"/>
            <a:ext cx="2797751" cy="3384376"/>
          </a:xfrm>
          <a:prstGeom prst="rect">
            <a:avLst/>
          </a:prstGeom>
          <a:noFill/>
        </p:spPr>
      </p:pic>
      <p:pic>
        <p:nvPicPr>
          <p:cNvPr id="5123" name="Picture 3" descr="C:\Users\Анжела\Desktop\Речевая программа\картинки  ооо\00028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231670" cy="3096344"/>
          </a:xfrm>
          <a:prstGeom prst="rect">
            <a:avLst/>
          </a:prstGeom>
          <a:noFill/>
        </p:spPr>
      </p:pic>
      <p:pic>
        <p:nvPicPr>
          <p:cNvPr id="5124" name="Picture 4" descr="C:\Users\Анжела\Desktop\Речевая программа\картинки  ооо\0013-012-Lu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797152"/>
            <a:ext cx="1245489" cy="1844823"/>
          </a:xfrm>
          <a:prstGeom prst="rect">
            <a:avLst/>
          </a:prstGeom>
          <a:noFill/>
        </p:spPr>
      </p:pic>
      <p:pic>
        <p:nvPicPr>
          <p:cNvPr id="5125" name="Picture 5" descr="C:\Users\Анжела\Desktop\Речевая программа\картинки  ооо\0004-007-Pomidory-5-tomato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5" y="5373216"/>
            <a:ext cx="1547665" cy="1192276"/>
          </a:xfrm>
          <a:prstGeom prst="rect">
            <a:avLst/>
          </a:prstGeom>
          <a:noFill/>
        </p:spPr>
      </p:pic>
      <p:pic>
        <p:nvPicPr>
          <p:cNvPr id="5126" name="Picture 6" descr="C:\Users\Анжела\Desktop\Речевая программа\картинки  ооо\i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5229200"/>
            <a:ext cx="1168896" cy="1270539"/>
          </a:xfrm>
          <a:prstGeom prst="rect">
            <a:avLst/>
          </a:prstGeom>
          <a:noFill/>
        </p:spPr>
      </p:pic>
      <p:pic>
        <p:nvPicPr>
          <p:cNvPr id="5132" name="Picture 12" descr="C:\Users\Анжела\Desktop\Речевая программа\картинки  ооо\1311237932_grussh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157192"/>
            <a:ext cx="1162273" cy="1324555"/>
          </a:xfrm>
          <a:prstGeom prst="rect">
            <a:avLst/>
          </a:prstGeom>
          <a:noFill/>
        </p:spPr>
      </p:pic>
      <p:pic>
        <p:nvPicPr>
          <p:cNvPr id="5133" name="Picture 13" descr="C:\Users\Анжела\Desktop\Речевая программа\картинки  ооо\0004-003-Baklazha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5229200"/>
            <a:ext cx="1697370" cy="1216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Собираем урожай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Анжела\Desktop\Речевая программа\картинки  ооо\4154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21088"/>
            <a:ext cx="2304256" cy="2417580"/>
          </a:xfrm>
          <a:prstGeom prst="rect">
            <a:avLst/>
          </a:prstGeom>
          <a:noFill/>
        </p:spPr>
      </p:pic>
      <p:pic>
        <p:nvPicPr>
          <p:cNvPr id="6147" name="Picture 3" descr="C:\Users\Анжела\Desktop\Речевая программа\картинки  ооо\49000_PE144973_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672" y="4653136"/>
            <a:ext cx="2952328" cy="2204864"/>
          </a:xfrm>
          <a:prstGeom prst="rect">
            <a:avLst/>
          </a:prstGeom>
          <a:noFill/>
        </p:spPr>
      </p:pic>
      <p:pic>
        <p:nvPicPr>
          <p:cNvPr id="6148" name="Picture 4" descr="C:\Users\Анжела\Desktop\Речевая программа\картинки  ооо\0015-026-Potatoes-tomatoes-a-carrot-and-a-beet-all-of-them-are-vegetab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1371600" cy="1206500"/>
          </a:xfrm>
          <a:prstGeom prst="rect">
            <a:avLst/>
          </a:prstGeom>
          <a:noFill/>
        </p:spPr>
      </p:pic>
      <p:pic>
        <p:nvPicPr>
          <p:cNvPr id="6151" name="Picture 7" descr="C:\Users\Анжела\Desktop\Речевая программа\картинки  ооо\slide0022_image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7420" y="1412776"/>
            <a:ext cx="2126580" cy="1523294"/>
          </a:xfrm>
          <a:prstGeom prst="rect">
            <a:avLst/>
          </a:prstGeom>
          <a:noFill/>
        </p:spPr>
      </p:pic>
      <p:pic>
        <p:nvPicPr>
          <p:cNvPr id="6152" name="Picture 8" descr="C:\Users\Анжела\Desktop\Речевая программа\картинки  ооо\slide0007_image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157192"/>
            <a:ext cx="1595511" cy="1294770"/>
          </a:xfrm>
          <a:prstGeom prst="rect">
            <a:avLst/>
          </a:prstGeom>
          <a:noFill/>
        </p:spPr>
      </p:pic>
      <p:pic>
        <p:nvPicPr>
          <p:cNvPr id="6153" name="Picture 9" descr="C:\Users\Анжела\Desktop\Речевая программа\картинки  ооо\1311237932_grussh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23975">
            <a:off x="2396832" y="2245089"/>
            <a:ext cx="1294189" cy="1795612"/>
          </a:xfrm>
          <a:prstGeom prst="rect">
            <a:avLst/>
          </a:prstGeom>
          <a:noFill/>
        </p:spPr>
      </p:pic>
      <p:pic>
        <p:nvPicPr>
          <p:cNvPr id="6154" name="Picture 10" descr="C:\Users\Анжела\Desktop\Речевая программа\картинки  ооо\73e2bcc4c51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659264">
            <a:off x="5503934" y="2751560"/>
            <a:ext cx="1003660" cy="2420888"/>
          </a:xfrm>
          <a:prstGeom prst="rect">
            <a:avLst/>
          </a:prstGeom>
          <a:noFill/>
        </p:spPr>
      </p:pic>
      <p:pic>
        <p:nvPicPr>
          <p:cNvPr id="6155" name="Picture 11" descr="C:\Users\Анжела\Desktop\Речевая программа\картинки  ооо\i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1340768"/>
            <a:ext cx="13144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1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Готовим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Анжела\Desktop\0_56a45_d492e2c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20000" cy="47815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жела\Desktop\0000011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1568301" cy="1568301"/>
          </a:xfrm>
          <a:prstGeom prst="rect">
            <a:avLst/>
          </a:prstGeom>
          <a:noFill/>
        </p:spPr>
      </p:pic>
      <p:pic>
        <p:nvPicPr>
          <p:cNvPr id="8195" name="Picture 3" descr="C:\Users\Анжела\Desktop\image_56210611102042854677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25144"/>
            <a:ext cx="2304256" cy="1895309"/>
          </a:xfrm>
          <a:prstGeom prst="rect">
            <a:avLst/>
          </a:prstGeom>
          <a:noFill/>
        </p:spPr>
      </p:pic>
      <p:pic>
        <p:nvPicPr>
          <p:cNvPr id="8197" name="Picture 5" descr="C:\Users\Анжела\Desktop\frui_sok_ju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692696"/>
            <a:ext cx="2395238" cy="2232248"/>
          </a:xfrm>
          <a:prstGeom prst="rect">
            <a:avLst/>
          </a:prstGeom>
          <a:noFill/>
        </p:spPr>
      </p:pic>
      <p:pic>
        <p:nvPicPr>
          <p:cNvPr id="8198" name="Picture 6" descr="C:\Users\Анжела\Desktop\img_9487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908720"/>
            <a:ext cx="2478082" cy="1997334"/>
          </a:xfrm>
          <a:prstGeom prst="rect">
            <a:avLst/>
          </a:prstGeom>
          <a:noFill/>
        </p:spPr>
      </p:pic>
      <p:pic>
        <p:nvPicPr>
          <p:cNvPr id="8199" name="Picture 7" descr="C:\Users\Анжела\Desktop\grechesriji_sal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429000"/>
            <a:ext cx="2031826" cy="1804185"/>
          </a:xfrm>
          <a:prstGeom prst="rect">
            <a:avLst/>
          </a:prstGeom>
          <a:noFill/>
        </p:spPr>
      </p:pic>
      <p:pic>
        <p:nvPicPr>
          <p:cNvPr id="4099" name="Picture 3" descr="C:\Users\Анжела\Desktop\i_0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941168"/>
            <a:ext cx="1852107" cy="1432296"/>
          </a:xfrm>
          <a:prstGeom prst="rect">
            <a:avLst/>
          </a:prstGeom>
          <a:noFill/>
        </p:spPr>
      </p:pic>
      <p:pic>
        <p:nvPicPr>
          <p:cNvPr id="9" name="Picture 2" descr="C:\Users\Анжела\Desktop\b0e8970d7d6262b0531a2ce42de4f01cd59bd39557725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244408" y="6453336"/>
            <a:ext cx="221115" cy="249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Назови сок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Анжела\Desktop\Food_Drinks_Freshly_squeezed_juices_033719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6348198" cy="3967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53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Дидактическое пособие</vt:lpstr>
      <vt:lpstr>Приглашаю вас в гости </vt:lpstr>
      <vt:lpstr>Что это?</vt:lpstr>
      <vt:lpstr>Слайд 4</vt:lpstr>
      <vt:lpstr>Где растет?</vt:lpstr>
      <vt:lpstr>Собираем урожай</vt:lpstr>
      <vt:lpstr>Готовим </vt:lpstr>
      <vt:lpstr>Слайд 8</vt:lpstr>
      <vt:lpstr>Назови сок</vt:lpstr>
      <vt:lpstr>Мой? Моя?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Анжела</dc:creator>
  <cp:lastModifiedBy>Admin</cp:lastModifiedBy>
  <cp:revision>77</cp:revision>
  <dcterms:created xsi:type="dcterms:W3CDTF">2012-06-19T10:50:57Z</dcterms:created>
  <dcterms:modified xsi:type="dcterms:W3CDTF">2013-05-13T12:05:57Z</dcterms:modified>
</cp:coreProperties>
</file>