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7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49880" cy="43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76672"/>
            <a:ext cx="764434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499119" cy="56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81961"/>
            <a:ext cx="3960441" cy="52805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4103469" cy="37444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639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904656" cy="5604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72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B050"/>
      </a:dk1>
      <a:lt1>
        <a:srgbClr val="00B050"/>
      </a:lt1>
      <a:dk2>
        <a:srgbClr val="00B05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17</cp:revision>
  <dcterms:created xsi:type="dcterms:W3CDTF">2014-11-10T17:06:37Z</dcterms:created>
  <dcterms:modified xsi:type="dcterms:W3CDTF">2015-02-13T07:09:44Z</dcterms:modified>
</cp:coreProperties>
</file>