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536AF-E6BE-4E31-8FC3-7370339C5114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6A3B-97F5-4D3D-AF7A-DDF6960714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Данный </a:t>
            </a:r>
            <a:r>
              <a:rPr lang="ru-RU" dirty="0" err="1" smtClean="0"/>
              <a:t>мастеркласс</a:t>
            </a:r>
            <a:r>
              <a:rPr lang="ru-RU" dirty="0" smtClean="0"/>
              <a:t> пригодиться не только воспитателям детских садов, но и людям, любящим украшать свой дом, неся при этом минимум затрат. К тому же вещи, сделанные своими руками несут тепло и любовь человека, их создавшего.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86A3B-97F5-4D3D-AF7A-DDF69607147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71600" y="838200"/>
            <a:ext cx="6629400" cy="495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</a:t>
            </a:r>
            <a:r>
              <a:rPr lang="en-US" dirty="0" smtClean="0"/>
              <a:t>-</a:t>
            </a:r>
            <a:r>
              <a:rPr lang="ru-RU" dirty="0" smtClean="0"/>
              <a:t>класс</a:t>
            </a:r>
          </a:p>
          <a:p>
            <a:pPr algn="ctr"/>
            <a:r>
              <a:rPr lang="ru-RU" sz="4400" dirty="0" smtClean="0"/>
              <a:t>Витражные наклейки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505201"/>
            <a:ext cx="5678488" cy="1862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Таким образом вы можете создать для себя целую коллекцию уникальных </a:t>
            </a:r>
            <a:r>
              <a:rPr lang="ru-RU" dirty="0" smtClean="0">
                <a:solidFill>
                  <a:srgbClr val="FF0000"/>
                </a:solidFill>
              </a:rPr>
              <a:t>многоразовых </a:t>
            </a:r>
            <a:r>
              <a:rPr lang="ru-RU" dirty="0" smtClean="0"/>
              <a:t>наклеек. Всегда оригинально и интересно украшать свой дом к любому празднику и торжеству. А может просто порадовать друзей необычным подарком.</a:t>
            </a:r>
            <a:br>
              <a:rPr lang="ru-RU" dirty="0" smtClean="0"/>
            </a:br>
            <a:r>
              <a:rPr lang="ru-RU" dirty="0" smtClean="0"/>
              <a:t>                              Желаю успеха!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шаг 1</a:t>
            </a:r>
            <a:br>
              <a:rPr lang="ru-RU" dirty="0" smtClean="0"/>
            </a:br>
            <a:r>
              <a:rPr lang="ru-RU" dirty="0" smtClean="0"/>
              <a:t>       Рецепт краски.</a:t>
            </a:r>
            <a:endParaRPr lang="ru-RU" dirty="0"/>
          </a:p>
        </p:txBody>
      </p:sp>
      <p:pic>
        <p:nvPicPr>
          <p:cNvPr id="5" name="Содержимое 4" descr="S8004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Для начала необходимо приготовить массу, из которой позже получится сама наклейка.</a:t>
            </a:r>
          </a:p>
          <a:p>
            <a:r>
              <a:rPr lang="ru-RU" dirty="0" smtClean="0"/>
              <a:t>Делаем так:</a:t>
            </a:r>
          </a:p>
          <a:p>
            <a:r>
              <a:rPr lang="ru-RU" dirty="0" smtClean="0"/>
              <a:t>В клей ПВА добавляем гуашь нужного цвета(можно немного, лишь бы клей окрасился), перемешиваем – всё. Некоторые рекомендуют добавить туда немного талька(детской присыпки), хотя на мой взгляд это не обязательно.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Шаг 2</a:t>
            </a:r>
            <a:br>
              <a:rPr lang="ru-RU" dirty="0" smtClean="0"/>
            </a:br>
            <a:r>
              <a:rPr lang="ru-RU" dirty="0" smtClean="0"/>
              <a:t>            Основа. </a:t>
            </a:r>
            <a:endParaRPr lang="ru-RU" dirty="0"/>
          </a:p>
        </p:txBody>
      </p:sp>
      <p:pic>
        <p:nvPicPr>
          <p:cNvPr id="5" name="Содержимое 4" descr="S80049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36007" y="273050"/>
            <a:ext cx="4389835" cy="5853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Выбираем  желаемый рисунок: из детской раскраски, лично придуманный- не важно. Для начинающих совет – избегайте мелких узоров и деталей(трудно раскрасить). </a:t>
            </a:r>
          </a:p>
          <a:p>
            <a:r>
              <a:rPr lang="ru-RU" dirty="0" smtClean="0"/>
              <a:t>Выбранный рисунок вставляем в файл – основа готова.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>Шаг 3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готовую краску переливаем в пакет, сгоняем в уголок по типу кондитерского мешочка и аккуратно срезаем уголок пакета( должна получиться маленькая дырочка)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2" name="Содержимое 11" descr="S800497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10" descr="S800496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Шаг4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аккуратно выдавливаем из пакета краску по контуру рисунка.</a:t>
            </a:r>
            <a:br>
              <a:rPr lang="ru-RU" sz="2000" dirty="0" smtClean="0"/>
            </a:br>
            <a:r>
              <a:rPr lang="ru-RU" sz="2000" dirty="0" smtClean="0"/>
              <a:t>Контур может быть и чёрным, и белым, зависит от идеи.</a:t>
            </a:r>
            <a:endParaRPr lang="ru-RU" sz="2000" dirty="0"/>
          </a:p>
        </p:txBody>
      </p:sp>
      <p:pic>
        <p:nvPicPr>
          <p:cNvPr id="5" name="Содержимое 4" descr="S800497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S8005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Теперь нужно дать контуру подсохнуть, чтобы краски не смешивались.</a:t>
            </a:r>
            <a:endParaRPr lang="ru-RU" sz="1800" dirty="0"/>
          </a:p>
        </p:txBody>
      </p:sp>
      <p:pic>
        <p:nvPicPr>
          <p:cNvPr id="8" name="Содержимое 7" descr="S8005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S80050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Шаг 5</a:t>
            </a:r>
            <a:br>
              <a:rPr lang="ru-RU" sz="2400" dirty="0" smtClean="0"/>
            </a:br>
            <a:r>
              <a:rPr lang="ru-RU" sz="2000" dirty="0" smtClean="0"/>
              <a:t>По тому же принципу смешиваем другие цвета теперь их не обязательно помещать в пакет, можно наносить прямо из тарелки. Важно не раскрашивать кистью, а выкладывать краску довольно толстым слоем – так прочнее получится наклейка.</a:t>
            </a:r>
            <a:endParaRPr lang="ru-RU" sz="2000" dirty="0"/>
          </a:p>
        </p:txBody>
      </p:sp>
      <p:pic>
        <p:nvPicPr>
          <p:cNvPr id="5" name="Содержимое 4" descr="S8005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80050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Финал</a:t>
            </a:r>
            <a:br>
              <a:rPr lang="ru-RU" sz="2000" dirty="0" smtClean="0"/>
            </a:br>
            <a:r>
              <a:rPr lang="ru-RU" sz="1800" dirty="0" smtClean="0"/>
              <a:t>осталось высушить работу при комнатной температуре(не на батарее!), за ночь высыхает великолепно. Высохшая наклейка прекрасно отделяется от файла.</a:t>
            </a:r>
            <a:endParaRPr lang="ru-RU" sz="1800" dirty="0"/>
          </a:p>
        </p:txBody>
      </p:sp>
      <p:pic>
        <p:nvPicPr>
          <p:cNvPr id="5" name="Содержимое 4" descr="S8005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80050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514600"/>
            <a:ext cx="40386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Результат:</a:t>
            </a:r>
            <a:br>
              <a:rPr lang="ru-RU" sz="2000" dirty="0" smtClean="0"/>
            </a:br>
            <a:r>
              <a:rPr lang="ru-RU" sz="2000" dirty="0" smtClean="0"/>
              <a:t>получившуюся наклейку прислоните к стеклу или зеркалу и накройте ладонями – от их  тепла наклейка приклеивается к поверхности и прекрасно держится. Так же легко она и снимается, не пачкая стекло(если конечно вода не попала).</a:t>
            </a:r>
            <a:endParaRPr lang="ru-RU" sz="2000" dirty="0"/>
          </a:p>
        </p:txBody>
      </p:sp>
      <p:pic>
        <p:nvPicPr>
          <p:cNvPr id="5" name="Содержимое 4" descr="S800503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80050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24400" y="20574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190</Words>
  <PresentationFormat>Экран (4:3)</PresentationFormat>
  <Paragraphs>18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Слайд 1</vt:lpstr>
      <vt:lpstr>               шаг 1        Рецепт краски.</vt:lpstr>
      <vt:lpstr>             Шаг 2             Основа. </vt:lpstr>
      <vt:lpstr>Шаг 3 готовую краску переливаем в пакет, сгоняем в уголок по типу кондитерского мешочка и аккуратно срезаем уголок пакета( должна получиться маленькая дырочка) </vt:lpstr>
      <vt:lpstr>Шаг4 аккуратно выдавливаем из пакета краску по контуру рисунка. Контур может быть и чёрным, и белым, зависит от идеи.</vt:lpstr>
      <vt:lpstr>Теперь нужно дать контуру подсохнуть, чтобы краски не смешивались.</vt:lpstr>
      <vt:lpstr>Шаг 5 По тому же принципу смешиваем другие цвета теперь их не обязательно помещать в пакет, можно наносить прямо из тарелки. Важно не раскрашивать кистью, а выкладывать краску довольно толстым слоем – так прочнее получится наклейка.</vt:lpstr>
      <vt:lpstr>Финал осталось высушить работу при комнатной температуре(не на батарее!), за ночь высыхает великолепно. Высохшая наклейка прекрасно отделяется от файла.</vt:lpstr>
      <vt:lpstr>Результат: получившуюся наклейку прислоните к стеклу или зеркалу и накройте ладонями – от их  тепла наклейка приклеивается к поверхности и прекрасно держится. Так же легко она и снимается, не пачкая стекло(если конечно вода не попала).</vt:lpstr>
      <vt:lpstr>Таким образом вы можете создать для себя целую коллекцию уникальных многоразовых наклеек. Всегда оригинально и интересно украшать свой дом к любому празднику и торжеству. А может просто порадовать друзей необычным подарком.                               Желаю успеха!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19</cp:revision>
  <dcterms:modified xsi:type="dcterms:W3CDTF">2013-01-22T19:43:03Z</dcterms:modified>
</cp:coreProperties>
</file>