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78" r:id="rId11"/>
    <p:sldId id="267" r:id="rId12"/>
    <p:sldId id="268" r:id="rId13"/>
    <p:sldId id="270" r:id="rId14"/>
    <p:sldId id="279" r:id="rId15"/>
    <p:sldId id="276" r:id="rId16"/>
    <p:sldId id="272" r:id="rId17"/>
    <p:sldId id="265" r:id="rId18"/>
    <p:sldId id="269" r:id="rId19"/>
    <p:sldId id="271" r:id="rId20"/>
    <p:sldId id="273" r:id="rId21"/>
    <p:sldId id="266" r:id="rId22"/>
    <p:sldId id="274" r:id="rId23"/>
    <p:sldId id="277" r:id="rId24"/>
    <p:sldId id="27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121F-787F-45FF-B6C8-D457CBAF420B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F998-7BBC-47E9-AA28-665F002344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121F-787F-45FF-B6C8-D457CBAF420B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F998-7BBC-47E9-AA28-665F002344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121F-787F-45FF-B6C8-D457CBAF420B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F998-7BBC-47E9-AA28-665F002344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121F-787F-45FF-B6C8-D457CBAF420B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F998-7BBC-47E9-AA28-665F002344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121F-787F-45FF-B6C8-D457CBAF420B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F998-7BBC-47E9-AA28-665F002344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121F-787F-45FF-B6C8-D457CBAF420B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F998-7BBC-47E9-AA28-665F002344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121F-787F-45FF-B6C8-D457CBAF420B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F998-7BBC-47E9-AA28-665F002344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121F-787F-45FF-B6C8-D457CBAF420B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F998-7BBC-47E9-AA28-665F002344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121F-787F-45FF-B6C8-D457CBAF420B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F998-7BBC-47E9-AA28-665F002344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121F-787F-45FF-B6C8-D457CBAF420B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F998-7BBC-47E9-AA28-665F002344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121F-787F-45FF-B6C8-D457CBAF420B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F998-7BBC-47E9-AA28-665F002344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0121F-787F-45FF-B6C8-D457CBAF420B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6F998-7BBC-47E9-AA28-665F002344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78621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Изготовление с детьми игрушек для кукольного театра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/>
          <a:lstStyle/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smtClean="0"/>
              <a:t>   </a:t>
            </a:r>
          </a:p>
          <a:p>
            <a:pPr algn="r">
              <a:buNone/>
            </a:pPr>
            <a:endParaRPr lang="ru-RU" sz="2400" dirty="0" smtClean="0"/>
          </a:p>
          <a:p>
            <a:pPr algn="r">
              <a:buNone/>
            </a:pPr>
            <a:endParaRPr lang="ru-RU" sz="2400" dirty="0" smtClean="0"/>
          </a:p>
          <a:p>
            <a:pPr algn="r">
              <a:buNone/>
            </a:pPr>
            <a:r>
              <a:rPr lang="ru-RU" sz="2400" dirty="0" smtClean="0"/>
              <a:t>Подготовила: </a:t>
            </a:r>
          </a:p>
          <a:p>
            <a:pPr algn="r">
              <a:buNone/>
            </a:pPr>
            <a:r>
              <a:rPr lang="ru-RU" sz="2400" dirty="0" err="1" smtClean="0"/>
              <a:t>Капитунова</a:t>
            </a:r>
            <a:r>
              <a:rPr lang="ru-RU" sz="2400" dirty="0" smtClean="0"/>
              <a:t> Т.В.</a:t>
            </a:r>
          </a:p>
          <a:p>
            <a:pPr algn="r">
              <a:buNone/>
            </a:pPr>
            <a:r>
              <a:rPr lang="ru-RU" sz="2400" dirty="0" smtClean="0"/>
              <a:t>музыкальный руководитель</a:t>
            </a:r>
            <a:endParaRPr lang="ru-RU" sz="2400" dirty="0"/>
          </a:p>
          <a:p>
            <a:pPr algn="r">
              <a:buNone/>
            </a:pPr>
            <a:r>
              <a:rPr lang="ru-RU" sz="2400" dirty="0" smtClean="0"/>
              <a:t>высшая квалификационная категория</a:t>
            </a:r>
          </a:p>
        </p:txBody>
      </p:sp>
      <p:pic>
        <p:nvPicPr>
          <p:cNvPr id="3" name="Picture 2" descr="D:\документы\Новая папка\Изображение 01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6200000">
            <a:off x="-60372" y="2948804"/>
            <a:ext cx="4224185" cy="31683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документы\Мои рисунки\День города 2012\День города 2012 19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32040" y="908720"/>
            <a:ext cx="3150714" cy="3065711"/>
          </a:xfrm>
          <a:prstGeom prst="rect">
            <a:avLst/>
          </a:prstGeom>
          <a:noFill/>
        </p:spPr>
      </p:pic>
      <p:pic>
        <p:nvPicPr>
          <p:cNvPr id="4" name="Picture 2" descr="D:\документы\Мои рисунки\День города 2012\День города 2012 19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35696" y="4365104"/>
            <a:ext cx="5775200" cy="1728192"/>
          </a:xfrm>
          <a:prstGeom prst="rect">
            <a:avLst/>
          </a:prstGeom>
          <a:noFill/>
        </p:spPr>
      </p:pic>
      <p:pic>
        <p:nvPicPr>
          <p:cNvPr id="6" name="Picture 2" descr="D:\документы\Новая папка\Изображение 02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9552" y="836712"/>
            <a:ext cx="3960616" cy="2970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документы\Новая папка\Изображение 01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347864" y="2132856"/>
            <a:ext cx="5544616" cy="4158744"/>
          </a:xfrm>
          <a:prstGeom prst="rect">
            <a:avLst/>
          </a:prstGeom>
          <a:noFill/>
        </p:spPr>
      </p:pic>
      <p:pic>
        <p:nvPicPr>
          <p:cNvPr id="5" name="Picture 2" descr="D:\документы\Мои рисунки\День города 2012\День города 2012 19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467544" y="260648"/>
            <a:ext cx="3645360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документы\Мои рисунки\День города 2012\День города 2012 21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395536" y="548680"/>
            <a:ext cx="3912793" cy="3672408"/>
          </a:xfrm>
          <a:prstGeom prst="rect">
            <a:avLst/>
          </a:prstGeom>
          <a:noFill/>
        </p:spPr>
      </p:pic>
      <p:pic>
        <p:nvPicPr>
          <p:cNvPr id="1026" name="Picture 2" descr="D:\документы\Мои рисунки\День города 2012\День города 2012 21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99992" y="3356992"/>
            <a:ext cx="4104456" cy="3078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документы\Новая папка\Изображение 00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63888" y="2636912"/>
            <a:ext cx="5184576" cy="3888696"/>
          </a:xfrm>
          <a:prstGeom prst="rect">
            <a:avLst/>
          </a:prstGeom>
          <a:noFill/>
        </p:spPr>
      </p:pic>
      <p:pic>
        <p:nvPicPr>
          <p:cNvPr id="3" name="Picture 2" descr="D:\документы\Новая папка\Изображение 01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3568" y="188640"/>
            <a:ext cx="4608512" cy="34566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Настольный театр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документы\Мои рисунки\День города 2012\День города 2012 2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3608" y="1412776"/>
            <a:ext cx="6794451" cy="509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Театр из соленого теста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документы\Новая папка\Изображение 01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87624" y="1412776"/>
            <a:ext cx="6480720" cy="48608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8864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Театр на конусах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документы\Мои рисунки\День города 2012\День города 2012 19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1484784"/>
            <a:ext cx="7907906" cy="4392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Театр картинок на </a:t>
            </a:r>
            <a:r>
              <a:rPr lang="ru-RU" dirty="0" err="1" smtClean="0">
                <a:solidFill>
                  <a:srgbClr val="FF0000"/>
                </a:solidFill>
              </a:rPr>
              <a:t>фланелеграфе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Picture 2" descr="D:\документы\Новая папка\Изображение 00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5616" y="4653136"/>
            <a:ext cx="2592288" cy="1944348"/>
          </a:xfrm>
          <a:prstGeom prst="rect">
            <a:avLst/>
          </a:prstGeom>
          <a:noFill/>
        </p:spPr>
      </p:pic>
      <p:pic>
        <p:nvPicPr>
          <p:cNvPr id="4" name="Picture 2" descr="D:\документы\Новая папка\Изображение 00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016" y="3284984"/>
            <a:ext cx="4032448" cy="3024541"/>
          </a:xfrm>
          <a:prstGeom prst="rect">
            <a:avLst/>
          </a:prstGeom>
          <a:noFill/>
        </p:spPr>
      </p:pic>
      <p:pic>
        <p:nvPicPr>
          <p:cNvPr id="6" name="Picture 2" descr="D:\документы\Новая папка\Изображение 00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1560" y="1484784"/>
            <a:ext cx="3864067" cy="28982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документы\Новая папка\Изображение 00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1052736"/>
            <a:ext cx="7632848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документы\Новая папка\Изображение 02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556792"/>
            <a:ext cx="5256584" cy="3942705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Театр кукол на </a:t>
            </a:r>
            <a:r>
              <a:rPr lang="ru-RU" dirty="0" err="1" smtClean="0">
                <a:solidFill>
                  <a:srgbClr val="FF0000"/>
                </a:solidFill>
              </a:rPr>
              <a:t>гапите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документы\Мои рисунки\День города 2012\День города 2012 20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8064" y="2924944"/>
            <a:ext cx="3744416" cy="35178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Кукольный театр - особая игровая форма  взаимодействия  ребенка  и взрослого.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/>
              <a:t>    </a:t>
            </a:r>
            <a:r>
              <a:rPr lang="ru-RU" sz="2400" dirty="0" smtClean="0"/>
              <a:t>Задачи:</a:t>
            </a:r>
          </a:p>
          <a:p>
            <a:r>
              <a:rPr lang="ru-RU" sz="2400" dirty="0" smtClean="0"/>
              <a:t>Развивать устойчивый интерес к театрально-игровой деятельности.</a:t>
            </a:r>
          </a:p>
          <a:p>
            <a:r>
              <a:rPr lang="ru-RU" sz="2400" dirty="0" smtClean="0"/>
              <a:t>Совершенствовать  память, мышление, воображение,  внимание,  восприятие детей.</a:t>
            </a:r>
          </a:p>
          <a:p>
            <a:r>
              <a:rPr lang="ru-RU" sz="2400" dirty="0" smtClean="0"/>
              <a:t>Воспитывать культуру речевого общения.</a:t>
            </a:r>
          </a:p>
          <a:p>
            <a:r>
              <a:rPr lang="ru-RU" sz="2400" dirty="0" smtClean="0"/>
              <a:t>Совершенствовать  творческую самостоятельность детей, побуждая передавать настроение, характер музыки движениями театральных кукол, используя игровые, песенные и танцевальные импровизации.</a:t>
            </a:r>
          </a:p>
          <a:p>
            <a:r>
              <a:rPr lang="ru-RU" sz="2400" dirty="0" smtClean="0"/>
              <a:t>Формировать у детей чувства сотрудничества и взаимопомощи.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Театр на ложках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документы\Мои рисунки\День города 2012\День города 2012 21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03648" y="1628800"/>
            <a:ext cx="6912768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Театр кукол - петрушек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документы\Мои рисунки\День города 2012\День города 2012 21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75656" y="1412776"/>
            <a:ext cx="7035588" cy="5277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документы\Мои рисунки\День города 2012\День города 2012 20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1475656" y="1772816"/>
            <a:ext cx="6192688" cy="454205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Театр кукол - марионеток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Мои рисунки\День города 2012\День города 2012 22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476672"/>
            <a:ext cx="4728571" cy="3546668"/>
          </a:xfrm>
          <a:prstGeom prst="rect">
            <a:avLst/>
          </a:prstGeom>
          <a:noFill/>
        </p:spPr>
      </p:pic>
      <p:pic>
        <p:nvPicPr>
          <p:cNvPr id="4" name="Picture 2" descr="D:\документы\Мои рисунки\День города 2012\День города 2012 22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8024" y="3356992"/>
            <a:ext cx="3924944" cy="2943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620688"/>
            <a:ext cx="5040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000" dirty="0"/>
          </a:p>
        </p:txBody>
      </p:sp>
      <p:pic>
        <p:nvPicPr>
          <p:cNvPr id="3" name="Picture 2" descr="D:\документы\Мои рисунки\День города 2012\День города 2012 21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03648" y="1646475"/>
            <a:ext cx="6408712" cy="48068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Игрушки - </a:t>
            </a:r>
            <a:r>
              <a:rPr lang="ru-RU" dirty="0" err="1" smtClean="0">
                <a:solidFill>
                  <a:srgbClr val="FF0000"/>
                </a:solidFill>
              </a:rPr>
              <a:t>топотушки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документы\Мои рисунки\День города 2012\День города 2012 19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32040" y="1340768"/>
            <a:ext cx="3816748" cy="3928789"/>
          </a:xfrm>
          <a:prstGeom prst="rect">
            <a:avLst/>
          </a:prstGeom>
          <a:noFill/>
        </p:spPr>
      </p:pic>
      <p:pic>
        <p:nvPicPr>
          <p:cNvPr id="5" name="Picture 2" descr="D:\документы\Мои рисунки\День города 2012\День города 2012 20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0800000">
            <a:off x="395536" y="2535598"/>
            <a:ext cx="4320480" cy="34806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Куклы из варежек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документы\Мои рисунки\День города 2012\День города 2012 2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1187624" y="1988840"/>
            <a:ext cx="7234502" cy="2912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Куклы из перчаток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документы\Мои рисунки\День города 2012\День города 2012 20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1763688" y="1628800"/>
            <a:ext cx="6134472" cy="44979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Театр из коробок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 descr="D:\документы\Мои рисунки\День города 2012\День города 2012 18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4008" y="1412776"/>
            <a:ext cx="4032448" cy="1146481"/>
          </a:xfrm>
          <a:prstGeom prst="rect">
            <a:avLst/>
          </a:prstGeom>
          <a:noFill/>
        </p:spPr>
      </p:pic>
      <p:pic>
        <p:nvPicPr>
          <p:cNvPr id="1026" name="Picture 2" descr="D:\документы\Новая папка\Изображение 00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2852936"/>
            <a:ext cx="4896544" cy="3672657"/>
          </a:xfrm>
          <a:prstGeom prst="rect">
            <a:avLst/>
          </a:prstGeom>
          <a:noFill/>
        </p:spPr>
      </p:pic>
      <p:pic>
        <p:nvPicPr>
          <p:cNvPr id="3" name="Picture 2" descr="D:\документы\Мои рисунки\День города 2012\День города 201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0800000">
            <a:off x="5940152" y="2852936"/>
            <a:ext cx="2952328" cy="3764683"/>
          </a:xfrm>
          <a:prstGeom prst="rect">
            <a:avLst/>
          </a:prstGeom>
          <a:noFill/>
        </p:spPr>
      </p:pic>
      <p:pic>
        <p:nvPicPr>
          <p:cNvPr id="4" name="Picture 2" descr="D:\документы\Мои рисунки\День города 2012\День города 2012 20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27584" y="1196752"/>
            <a:ext cx="2952328" cy="1302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Театр кукол - попрыгунчиков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документы\Новая папка\Копия Изображение 01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5616" y="1412776"/>
            <a:ext cx="6624736" cy="49688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Театр воздушных шаров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документы\Мои рисунки\День города 2012\День города 2012 22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3608" y="1340768"/>
            <a:ext cx="7034510" cy="5276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Пальчиковый театр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Picture 2" descr="D:\документы\Мои рисунки\День города 2012\День города 2012 19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2060848"/>
            <a:ext cx="3744416" cy="3851202"/>
          </a:xfrm>
          <a:prstGeom prst="rect">
            <a:avLst/>
          </a:prstGeom>
          <a:noFill/>
        </p:spPr>
      </p:pic>
      <p:pic>
        <p:nvPicPr>
          <p:cNvPr id="7" name="Picture 2" descr="D:\документы\Мои рисунки\День города 2012\День города 2012 19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4008" y="2058905"/>
            <a:ext cx="3960440" cy="3853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140</Words>
  <Application>Microsoft Office PowerPoint</Application>
  <PresentationFormat>Экран (4:3)</PresentationFormat>
  <Paragraphs>33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Изготовление с детьми игрушек для кукольного театра</vt:lpstr>
      <vt:lpstr>Кукольный театр - особая игровая форма  взаимодействия  ребенка  и взрослого.</vt:lpstr>
      <vt:lpstr>Игрушки - топотушки</vt:lpstr>
      <vt:lpstr>Куклы из варежек</vt:lpstr>
      <vt:lpstr>Куклы из перчаток</vt:lpstr>
      <vt:lpstr>Театр из коробок</vt:lpstr>
      <vt:lpstr>Театр кукол - попрыгунчиков</vt:lpstr>
      <vt:lpstr>Театр воздушных шаров</vt:lpstr>
      <vt:lpstr>Пальчиковый театр</vt:lpstr>
      <vt:lpstr>Слайд 10</vt:lpstr>
      <vt:lpstr>Слайд 11</vt:lpstr>
      <vt:lpstr>Слайд 12</vt:lpstr>
      <vt:lpstr>Слайд 13</vt:lpstr>
      <vt:lpstr>Настольный театр</vt:lpstr>
      <vt:lpstr>Театр из соленого теста</vt:lpstr>
      <vt:lpstr>Театр на конусах</vt:lpstr>
      <vt:lpstr>Театр картинок на фланелеграфе</vt:lpstr>
      <vt:lpstr>Слайд 18</vt:lpstr>
      <vt:lpstr>Театр кукол на гапите</vt:lpstr>
      <vt:lpstr>Театр на ложках</vt:lpstr>
      <vt:lpstr>Театр кукол - петрушек</vt:lpstr>
      <vt:lpstr>Театр кукол - марионеток</vt:lpstr>
      <vt:lpstr>Слайд 23</vt:lpstr>
      <vt:lpstr>Слайд 24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Изготовление с детьми игрушек для кукольного театра</dc:title>
  <dc:creator>comp</dc:creator>
  <cp:lastModifiedBy>METODIST</cp:lastModifiedBy>
  <cp:revision>76</cp:revision>
  <dcterms:created xsi:type="dcterms:W3CDTF">2012-11-13T15:03:17Z</dcterms:created>
  <dcterms:modified xsi:type="dcterms:W3CDTF">2013-02-01T08:20:37Z</dcterms:modified>
</cp:coreProperties>
</file>