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83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8" r:id="rId10"/>
    <p:sldId id="284" r:id="rId11"/>
    <p:sldId id="270" r:id="rId12"/>
    <p:sldId id="263" r:id="rId13"/>
    <p:sldId id="271" r:id="rId14"/>
    <p:sldId id="272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5A9B4-1DBD-492C-A545-8E1D133CFB88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7A202-4B5E-4AE3-8930-08ECFFAE1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424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7A202-4B5E-4AE3-8930-08ECFFAE13C5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91E56-B530-4346-ACD0-2B09824DCDB7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CD4B6-3211-493C-AB5C-586F49C1A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91E56-B530-4346-ACD0-2B09824DCDB7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CD4B6-3211-493C-AB5C-586F49C1A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91E56-B530-4346-ACD0-2B09824DCDB7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CD4B6-3211-493C-AB5C-586F49C1A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91E56-B530-4346-ACD0-2B09824DCDB7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CD4B6-3211-493C-AB5C-586F49C1A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91E56-B530-4346-ACD0-2B09824DCDB7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CD4B6-3211-493C-AB5C-586F49C1A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91E56-B530-4346-ACD0-2B09824DCDB7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CD4B6-3211-493C-AB5C-586F49C1A0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91E56-B530-4346-ACD0-2B09824DCDB7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CD4B6-3211-493C-AB5C-586F49C1A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91E56-B530-4346-ACD0-2B09824DCDB7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CD4B6-3211-493C-AB5C-586F49C1A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91E56-B530-4346-ACD0-2B09824DCDB7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CD4B6-3211-493C-AB5C-586F49C1A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91E56-B530-4346-ACD0-2B09824DCDB7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DCD4B6-3211-493C-AB5C-586F49C1A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91E56-B530-4346-ACD0-2B09824DCDB7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CD4B6-3211-493C-AB5C-586F49C1A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2291E56-B530-4346-ACD0-2B09824DCDB7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82DCD4B6-3211-493C-AB5C-586F49C1A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65760"/>
            <a:ext cx="8572560" cy="777224"/>
          </a:xfrm>
        </p:spPr>
        <p:txBody>
          <a:bodyPr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Методическое объединение педагогических работников дошкольных образовательных учреждений по пл.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НИкель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501122" cy="3571900"/>
          </a:xfrm>
        </p:spPr>
        <p:txBody>
          <a:bodyPr>
            <a:normAutofit fontScale="6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pPr algn="ctr"/>
            <a:r>
              <a:rPr lang="ru-RU" sz="5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«Тканевая аппликация </a:t>
            </a:r>
          </a:p>
          <a:p>
            <a:pPr algn="ctr"/>
            <a:r>
              <a:rPr lang="ru-RU" sz="5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элементами рисования»</a:t>
            </a:r>
          </a:p>
          <a:p>
            <a:pPr algn="ctr"/>
            <a:r>
              <a:rPr lang="ru-RU" sz="5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Базанова Елена Михайловна</a:t>
            </a:r>
          </a:p>
          <a:p>
            <a:pPr algn="ctr"/>
            <a:endParaRPr lang="ru-RU" sz="4000" spc="5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spc="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Воспитатель 1 квалификационной категории МДОУ детский сад №7 </a:t>
            </a:r>
            <a:r>
              <a:rPr lang="ru-RU" sz="4000" spc="5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4000" spc="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Никель</a:t>
            </a:r>
            <a:endParaRPr lang="ru-RU" sz="40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4786322"/>
            <a:ext cx="8429684" cy="17859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Тип проекта: ТВОРЧЕСКИЙ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Участники проекта: дети средней группы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Срок проекта: 1 год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Сюжетная аппликация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3486150" cy="2466975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052736"/>
            <a:ext cx="3024336" cy="26642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775" y="4077072"/>
            <a:ext cx="3191321" cy="292458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3816424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88" y="1332411"/>
            <a:ext cx="3471812" cy="3320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Декоративная аппликация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904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2"/>
            <a:ext cx="74888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Этапы реализации задач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 ЭТАП - Подготовительный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 ЭТАП - Основной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 этап - Заключительный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821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Изучение литературы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теме: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«Тканевая аппликация в детском саду»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88" y="908720"/>
            <a:ext cx="3543820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Подготовительный этап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6" y="3929066"/>
            <a:ext cx="3600400" cy="2636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91531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1428736"/>
            <a:ext cx="3843213" cy="3384376"/>
          </a:xfrm>
          <a:prstGeom prst="rect">
            <a:avLst/>
          </a:prstGeom>
          <a:ln w="88900" cap="sq" cmpd="thickThin">
            <a:solidFill>
              <a:schemeClr val="accent5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Приобретение материала и пособий     для  занятий аппликацией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43490" y="1242998"/>
            <a:ext cx="3515816" cy="3744416"/>
          </a:xfrm>
          <a:prstGeom prst="rect">
            <a:avLst/>
          </a:prstGeom>
          <a:ln w="88900" cap="sq" cmpd="thickThin">
            <a:solidFill>
              <a:schemeClr val="accent5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43939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5746" y="2446032"/>
            <a:ext cx="3200400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0" y="2285992"/>
            <a:ext cx="3600400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Свободная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продуктивная деятельность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70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428604"/>
            <a:ext cx="8535323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Художественно-эстетическое развитие играет немаловажную роль в жизни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ребенка.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едь оно развивает фантазию, воображение ребенка, артистичность, ребенок учится распознавать цвета и размеры. Когда ребенок творит, он экспериментирует – с материалами, цветом, ощущениями, восприятием. Благодаря творчеству ребенок может выразить свои чувства и эмоции, свое настроение, переживания. 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Именно нетрадиционная аппликация  наиболее ярко способствует развитию личности ребенка, активному познанию им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кружающего мира .     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7473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472" y="571480"/>
            <a:ext cx="84969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</a:p>
          <a:p>
            <a:pPr algn="ctr"/>
            <a:endParaRPr lang="ru-RU" sz="4000" dirty="0" smtClean="0"/>
          </a:p>
          <a:p>
            <a:pPr algn="ctr"/>
            <a:endParaRPr lang="ru-RU" sz="4000" dirty="0" smtClean="0"/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Ознакомление детей дошкольного возраста с одним из </a:t>
            </a:r>
          </a:p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идов продуктивной</a:t>
            </a:r>
          </a:p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еятельности – аппликация из ткани с элементами рисования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071934" y="150017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0049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003" y="353224"/>
            <a:ext cx="8064896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Задачи: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обучающие                                   развивающие 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воспитательные                                                                                             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>
            <a:stCxn id="6" idx="0"/>
          </p:cNvCxnSpPr>
          <p:nvPr/>
        </p:nvCxnSpPr>
        <p:spPr>
          <a:xfrm>
            <a:off x="5899386" y="1585968"/>
            <a:ext cx="651933" cy="7644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трелка вниз 2"/>
          <p:cNvSpPr/>
          <p:nvPr/>
        </p:nvSpPr>
        <p:spPr>
          <a:xfrm rot="2460642">
            <a:off x="2276550" y="1254024"/>
            <a:ext cx="442718" cy="144321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000496" y="2500306"/>
            <a:ext cx="844672" cy="143371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 rot="19172601">
            <a:off x="6141752" y="1407368"/>
            <a:ext cx="484632" cy="149392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2734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4046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9512" y="332656"/>
            <a:ext cx="8028061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Обучающие задачи </a:t>
            </a:r>
          </a:p>
          <a:p>
            <a:pPr algn="ctr"/>
            <a:endParaRPr lang="ru-RU" sz="2800" b="1" dirty="0" smtClean="0"/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Закреплять: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знания детей о геометрических фигурах, основные цвета;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* пространственные расположения предметов(слева, справа, вверху,    внизу;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* времена года;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* диких, домашних животных;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* величину предметов (большой, маленький);</a:t>
            </a:r>
          </a:p>
          <a:p>
            <a:pPr marL="285750" indent="-285750">
              <a:buFontTx/>
              <a:buChar char="-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Учить :</a:t>
            </a:r>
          </a:p>
          <a:p>
            <a:pPr marL="285750" indent="-285750"/>
            <a:endParaRPr lang="ru-RU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* Приемам вырезания: по прямой линии,  округлых  форм: полукругов из прямоугольника и кругов из квадратов;</a:t>
            </a:r>
          </a:p>
          <a:p>
            <a:pPr marL="285750" indent="-28575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* составлять аппликационные композиции из нескольких предметов, располагая их в соответствии с заданным содержанием;</a:t>
            </a:r>
          </a:p>
          <a:p>
            <a:pPr marL="285750" indent="-28575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* Самостоятельно выбирать содержание своей работы.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94034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6657048" cy="914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Развивающие задачи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Развивать</a:t>
            </a:r>
            <a:r>
              <a:rPr lang="ru-RU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* мелкую моторику рук;</a:t>
            </a:r>
          </a:p>
          <a:p>
            <a:pPr marL="285750" indent="-285750">
              <a:buFontTx/>
              <a:buChar char="-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*  конструктивное мышление (из частей – целое);</a:t>
            </a:r>
          </a:p>
          <a:p>
            <a:pPr marL="285750" indent="-285750">
              <a:buFontTx/>
              <a:buChar char="-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диалогическую речь;</a:t>
            </a:r>
          </a:p>
          <a:p>
            <a:pPr marL="342900" indent="-342900">
              <a:buFont typeface="Arial" charset="0"/>
              <a:buChar char="•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Фантазию;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Формировать:</a:t>
            </a:r>
          </a:p>
          <a:p>
            <a:pPr marL="285750" indent="-285750">
              <a:buFontTx/>
              <a:buChar char="-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*  эстетический вкус;</a:t>
            </a:r>
          </a:p>
          <a:p>
            <a:pPr marL="285750" indent="-285750">
              <a:buFontTx/>
              <a:buChar char="-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* Познавательный интерес;</a:t>
            </a:r>
          </a:p>
          <a:p>
            <a:pPr marL="285750" indent="-285750">
              <a:buFontTx/>
              <a:buChar char="-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* Художественно-творческие способности детей;</a:t>
            </a:r>
          </a:p>
          <a:p>
            <a:pPr marL="285750" indent="-285750"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6749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20688"/>
            <a:ext cx="708364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Воспитательные задачи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Воспитывать: </a:t>
            </a:r>
          </a:p>
          <a:p>
            <a:pPr marL="285750" indent="-285750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* интерес к аппликации;</a:t>
            </a:r>
          </a:p>
          <a:p>
            <a:pPr marL="285750" indent="-285750">
              <a:buFontTx/>
              <a:buChar char="-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* аккуратность при работе с клеем;</a:t>
            </a:r>
          </a:p>
          <a:p>
            <a:pPr marL="285750" indent="-285750">
              <a:buFontTx/>
              <a:buChar char="-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* порядок выполнения работы;</a:t>
            </a:r>
          </a:p>
          <a:p>
            <a:pPr marL="285750" indent="-285750">
              <a:buFontTx/>
              <a:buChar char="-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* самостоятельность в составлении композиции;</a:t>
            </a:r>
          </a:p>
          <a:p>
            <a:pPr marL="285750" indent="-285750">
              <a:buFontTx/>
              <a:buChar char="-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*  дружелюбие, взаимопомощь в процессе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совместной работы;</a:t>
            </a:r>
          </a:p>
          <a:p>
            <a:pPr marL="285750" indent="-285750">
              <a:buFontTx/>
              <a:buChar char="-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* бережное отношение к природе и окружающему миру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218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5976664" cy="1089427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Виды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тканевой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аппликации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800" y="2853928"/>
            <a:ext cx="3806825" cy="28551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2204864"/>
            <a:ext cx="6840110" cy="623314"/>
          </a:xfrm>
        </p:spPr>
        <p:txBody>
          <a:bodyPr>
            <a:normAutofit/>
          </a:bodyPr>
          <a:lstStyle/>
          <a:p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574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6792"/>
            <a:ext cx="3200400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56792"/>
            <a:ext cx="3200400" cy="3984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365760"/>
            <a:ext cx="7915304" cy="548640"/>
          </a:xfrm>
        </p:spPr>
        <p:txBody>
          <a:bodyPr/>
          <a:lstStyle/>
          <a:p>
            <a:r>
              <a:rPr lang="ru-RU" dirty="0" smtClean="0"/>
              <a:t> 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предметная   аппликация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7128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611</TotalTime>
  <Words>377</Words>
  <Application>Microsoft Office PowerPoint</Application>
  <PresentationFormat>Экран (4:3)</PresentationFormat>
  <Paragraphs>114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Углы</vt:lpstr>
      <vt:lpstr>Методическое объединение педагогических работников дошкольных образовательных учреждений по пл. НИкель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тканевой аппликации</vt:lpstr>
      <vt:lpstr>      предметная   аппликация</vt:lpstr>
      <vt:lpstr>Сюжетная аппликация</vt:lpstr>
      <vt:lpstr>     Декоративная аппликация</vt:lpstr>
      <vt:lpstr>Презентация PowerPoint</vt:lpstr>
      <vt:lpstr>        Подготовительный этап</vt:lpstr>
      <vt:lpstr>Приобретение материала и пособий     для  занятий аппликацией</vt:lpstr>
      <vt:lpstr>Свободная  продуктивная деятельность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творческого потенциала детей через тканевую аппликацию.</dc:title>
  <dc:creator>Польовтель</dc:creator>
  <cp:lastModifiedBy>Польовтель</cp:lastModifiedBy>
  <cp:revision>55</cp:revision>
  <dcterms:created xsi:type="dcterms:W3CDTF">2011-12-07T16:57:12Z</dcterms:created>
  <dcterms:modified xsi:type="dcterms:W3CDTF">2013-01-24T09:52:04Z</dcterms:modified>
</cp:coreProperties>
</file>