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3" r:id="rId2"/>
    <p:sldId id="264" r:id="rId3"/>
    <p:sldId id="276" r:id="rId4"/>
    <p:sldId id="266" r:id="rId5"/>
    <p:sldId id="265" r:id="rId6"/>
    <p:sldId id="274" r:id="rId7"/>
    <p:sldId id="282" r:id="rId8"/>
    <p:sldId id="277" r:id="rId9"/>
    <p:sldId id="280" r:id="rId10"/>
    <p:sldId id="278" r:id="rId11"/>
    <p:sldId id="279" r:id="rId12"/>
    <p:sldId id="281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5A9B4-1DBD-492C-A545-8E1D133CFB8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A202-4B5E-4AE3-8930-08ECFFA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2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291E56-B530-4346-ACD0-2B09824DCDB7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2DCD4B6-3211-493C-AB5C-586F49C1A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_________Microsoft_Word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2896"/>
            <a:ext cx="2078482" cy="1520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2896"/>
            <a:ext cx="204827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486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1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786190"/>
            <a:ext cx="4119884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Веселый снеговик»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04056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643314"/>
            <a:ext cx="399248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219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248472" cy="384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«нарядная елочка»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124744"/>
            <a:ext cx="397586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851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1200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Заключительный этап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0609">
            <a:off x="2382979" y="2354324"/>
            <a:ext cx="1428633" cy="1679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833">
            <a:off x="5648874" y="2711543"/>
            <a:ext cx="1854910" cy="1055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42601"/>
            <a:ext cx="165618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8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746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600">
            <a:off x="1847275" y="2537439"/>
            <a:ext cx="1290383" cy="1093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644">
            <a:off x="6474619" y="2190055"/>
            <a:ext cx="1152631" cy="1274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32">
            <a:off x="2004135" y="5003978"/>
            <a:ext cx="1245946" cy="1148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973">
            <a:off x="4577666" y="5117599"/>
            <a:ext cx="1693440" cy="12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5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5006" y="1128519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Перспектива на будущее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41390"/>
            <a:ext cx="1692188" cy="11665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65" y="2780928"/>
            <a:ext cx="1942207" cy="1327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3"/>
            <a:ext cx="1584176" cy="11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3789040"/>
            <a:ext cx="2259733" cy="1568786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717032"/>
            <a:ext cx="2017934" cy="1569356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и беседы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картинам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6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1826989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Инсценировки и драматизации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180020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981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6261" y="4046547"/>
            <a:ext cx="1481328" cy="139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861048"/>
            <a:ext cx="1515018" cy="1593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Свободная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805" y="4384200"/>
            <a:ext cx="1879051" cy="169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509120"/>
            <a:ext cx="1515588" cy="163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интегрированные занятия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ознакомлению с окружающим миром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8"/>
            <a:ext cx="189899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3140968"/>
            <a:ext cx="145558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видами тканей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8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Перспективный план работы с детьми на год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813187"/>
              </p:ext>
            </p:extLst>
          </p:nvPr>
        </p:nvGraphicFramePr>
        <p:xfrm>
          <a:off x="410669" y="980728"/>
          <a:ext cx="8748464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4" imgW="10453938" imgH="5672343" progId="Word.Document.12">
                  <p:embed/>
                </p:oleObj>
              </mc:Choice>
              <mc:Fallback>
                <p:oleObj name="Документ" r:id="rId4" imgW="10453938" imgH="5672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669" y="980728"/>
                        <a:ext cx="8748464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38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1717173" cy="15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Основной  этап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501008"/>
            <a:ext cx="1373852" cy="1786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666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3589"/>
            <a:ext cx="3843213" cy="3987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980728"/>
            <a:ext cx="375984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«Листья летят»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44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620</TotalTime>
  <Words>44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Углы</vt:lpstr>
      <vt:lpstr>Документ</vt:lpstr>
      <vt:lpstr>Чтение  художественной литературы</vt:lpstr>
      <vt:lpstr>                               Рассматривание и беседы  по картинам</vt:lpstr>
      <vt:lpstr>Инсценировки и драматизации</vt:lpstr>
      <vt:lpstr>Свободная  продуктивная деятельность</vt:lpstr>
      <vt:lpstr>  интегрированные занятия по ознакомлению с окружающим миром</vt:lpstr>
      <vt:lpstr>Знакомство с видами тканей</vt:lpstr>
      <vt:lpstr>Презентация PowerPoint</vt:lpstr>
      <vt:lpstr>                      Основной  этап</vt:lpstr>
      <vt:lpstr>                      «Листья летят»</vt:lpstr>
      <vt:lpstr>             «Веселый снеговик»</vt:lpstr>
      <vt:lpstr>               «нарядная елочка»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творческого потенциала детей через тканевую аппликацию.</dc:title>
  <dc:creator>Польовтель</dc:creator>
  <cp:lastModifiedBy>Польовтель</cp:lastModifiedBy>
  <cp:revision>56</cp:revision>
  <dcterms:created xsi:type="dcterms:W3CDTF">2011-12-07T16:57:12Z</dcterms:created>
  <dcterms:modified xsi:type="dcterms:W3CDTF">2013-01-24T10:14:59Z</dcterms:modified>
</cp:coreProperties>
</file>