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3" r:id="rId3"/>
    <p:sldId id="258" r:id="rId4"/>
    <p:sldId id="260" r:id="rId5"/>
    <p:sldId id="262" r:id="rId6"/>
    <p:sldId id="297" r:id="rId7"/>
    <p:sldId id="322" r:id="rId8"/>
    <p:sldId id="304" r:id="rId9"/>
    <p:sldId id="307" r:id="rId10"/>
    <p:sldId id="310" r:id="rId11"/>
    <p:sldId id="318" r:id="rId12"/>
    <p:sldId id="274" r:id="rId13"/>
    <p:sldId id="276" r:id="rId14"/>
    <p:sldId id="269" r:id="rId15"/>
    <p:sldId id="275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62" autoAdjust="0"/>
    <p:restoredTop sz="86768" autoAdjust="0"/>
  </p:normalViewPr>
  <p:slideViewPr>
    <p:cSldViewPr>
      <p:cViewPr>
        <p:scale>
          <a:sx n="100" d="100"/>
          <a:sy n="100" d="100"/>
        </p:scale>
        <p:origin x="-612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76399-8B48-4EE7-ACF0-54AE943D0D6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F4E10-FBC4-4490-9011-C46A1BF4D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2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4E10-FBC4-4490-9011-C46A1BF4DD2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4E10-FBC4-4490-9011-C46A1BF4DD2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4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4E10-FBC4-4490-9011-C46A1BF4DD2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A208-E1EE-42D6-B977-5C93B714728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BC2D-816B-4341-AE8A-C35095B66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080931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A208-E1EE-42D6-B977-5C93B714728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BC2D-816B-4341-AE8A-C35095B66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603996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A208-E1EE-42D6-B977-5C93B714728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BC2D-816B-4341-AE8A-C35095B66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99540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A208-E1EE-42D6-B977-5C93B714728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BC2D-816B-4341-AE8A-C35095B66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86818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A208-E1EE-42D6-B977-5C93B714728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BC2D-816B-4341-AE8A-C35095B66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155987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A208-E1EE-42D6-B977-5C93B714728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BC2D-816B-4341-AE8A-C35095B66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24029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A208-E1EE-42D6-B977-5C93B714728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BC2D-816B-4341-AE8A-C35095B66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0851739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A208-E1EE-42D6-B977-5C93B714728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BC2D-816B-4341-AE8A-C35095B66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89250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A208-E1EE-42D6-B977-5C93B714728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BC2D-816B-4341-AE8A-C35095B66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862797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A208-E1EE-42D6-B977-5C93B714728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BC2D-816B-4341-AE8A-C35095B66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985613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A208-E1EE-42D6-B977-5C93B714728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BC2D-816B-4341-AE8A-C35095B66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6022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A208-E1EE-42D6-B977-5C93B7147283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BC2D-816B-4341-AE8A-C35095B66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06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8136904" cy="158417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ОЛИМПИЙСКИЕ 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 СПОРТА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967228"/>
            <a:ext cx="6264696" cy="31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5796164"/>
      </p:ext>
    </p:extLst>
  </p:cSld>
  <p:clrMapOvr>
    <a:masterClrMapping/>
  </p:clrMapOvr>
  <p:transition spd="med">
    <p:dissolv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СНОУБОРД</a:t>
            </a:r>
            <a:endParaRPr lang="ru-RU" dirty="0"/>
          </a:p>
        </p:txBody>
      </p:sp>
      <p:pic>
        <p:nvPicPr>
          <p:cNvPr id="18434" name="Picture 2" descr="F:\картинки\сноубор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556792"/>
            <a:ext cx="6034617" cy="45259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БОБСЛЕЙ</a:t>
            </a:r>
            <a:endParaRPr lang="ru-RU" dirty="0"/>
          </a:p>
        </p:txBody>
      </p:sp>
      <p:pic>
        <p:nvPicPr>
          <p:cNvPr id="25602" name="Picture 2" descr="F:\картинки\бобслей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721108" cy="45259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571612"/>
            <a:ext cx="75213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ЗАГАДКИ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2100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мальчишки и девчонки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Очень любят нас зимой,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Режут лед узором тонким,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хотят идти домой.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изящны и легки,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Мы – фигурные ……</a:t>
            </a:r>
          </a:p>
        </p:txBody>
      </p:sp>
      <p:pic>
        <p:nvPicPr>
          <p:cNvPr id="1026" name="Picture 2" descr="F:\спортивные картинки\коньки для фигурного кат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643314"/>
            <a:ext cx="3071834" cy="24384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620688"/>
            <a:ext cx="4889704" cy="12366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Льётся речка – мы лежим.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Лед на речке – мы бежим.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БЕГОВЫЕ конь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50845"/>
            <a:ext cx="4530080" cy="316835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245703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4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2888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Две курносые подружки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отстали друг от дружки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Обе по снегу бегут,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Обе песенки поют,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Обе ленты на снегу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Оставляют на бегу.</a:t>
            </a:r>
          </a:p>
        </p:txBody>
      </p:sp>
      <p:pic>
        <p:nvPicPr>
          <p:cNvPr id="8194" name="Picture 2" descr="G:\лыжи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7285" y="3601194"/>
            <a:ext cx="2952328" cy="252028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04223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4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980728"/>
            <a:ext cx="4536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Вышел Ванечка на лед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воротам шайбой бьет.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Палкой шайбу бьёт Ванюшка?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Нет! Не палкой. Это …</a:t>
            </a:r>
          </a:p>
        </p:txBody>
      </p:sp>
      <p:pic>
        <p:nvPicPr>
          <p:cNvPr id="5123" name="Picture 3" descr="G:\клюшк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2664296" cy="288032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77329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4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4799" y="1306215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Палка в виде запятой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Гонит мяч перед собой.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клюшка 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857628"/>
            <a:ext cx="2376264" cy="27012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2553342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хоккеист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4764" y="3845024"/>
            <a:ext cx="2808312" cy="259228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37642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играет на коньках,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Клюшку держит он в руках.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Шайбу  этой клюшкой бьёт.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 спортсмена назовёт?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1532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7" y="404664"/>
            <a:ext cx="750800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ЗИМНИЕ ВИДЫ  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СПОРТА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492895"/>
            <a:ext cx="6336704" cy="41044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1558038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ФИГУРНОЕ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КАТАНИЕ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картинки\пар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4912" y="1624806"/>
            <a:ext cx="6734175" cy="44767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8158313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КОНЬКОБЕЖНЫЙ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спортивные картинки\конькобежный спорт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6408712" cy="468052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67600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ШОРТ-ТРЕК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шорт-тре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9594"/>
            <a:ext cx="6096000" cy="4067175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5270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ЛЫЖНЫЙ СПОРТ</a:t>
            </a:r>
            <a:endParaRPr lang="ru-RU" dirty="0"/>
          </a:p>
        </p:txBody>
      </p:sp>
      <p:pic>
        <p:nvPicPr>
          <p:cNvPr id="4098" name="Picture 2" descr="F:\картинки\лыж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БИАТЛОН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12776"/>
            <a:ext cx="7632848" cy="4968552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646798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САННЫЙ СПОРТ</a:t>
            </a:r>
            <a:endParaRPr lang="ru-RU" dirty="0"/>
          </a:p>
        </p:txBody>
      </p:sp>
      <p:pic>
        <p:nvPicPr>
          <p:cNvPr id="11266" name="Picture 2" descr="F:\картинки\санный спорт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556792"/>
            <a:ext cx="6090126" cy="4525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СКЕЛЕТОН</a:t>
            </a:r>
            <a:endParaRPr lang="ru-RU" dirty="0"/>
          </a:p>
        </p:txBody>
      </p:sp>
      <p:pic>
        <p:nvPicPr>
          <p:cNvPr id="14338" name="Picture 2" descr="F:\картинки\скелетон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820</TotalTime>
  <Words>139</Words>
  <Application>Microsoft Office PowerPoint</Application>
  <PresentationFormat>Экран (4:3)</PresentationFormat>
  <Paragraphs>40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ОЛИМПИЙСКИЕ     ВИДЫ  СПОРТА</vt:lpstr>
      <vt:lpstr>Слайд 2</vt:lpstr>
      <vt:lpstr>ФИГУРНОЕ  КАТАНИЕ</vt:lpstr>
      <vt:lpstr>КОНЬКОБЕЖНЫЙ  СПОРТ</vt:lpstr>
      <vt:lpstr>ШОРТ-ТРЕК</vt:lpstr>
      <vt:lpstr>ЛЫЖНЫЙ СПОРТ</vt:lpstr>
      <vt:lpstr>БИАТЛОН</vt:lpstr>
      <vt:lpstr>САННЫЙ СПОРТ</vt:lpstr>
      <vt:lpstr>СКЕЛЕТОН</vt:lpstr>
      <vt:lpstr>СНОУБОРД</vt:lpstr>
      <vt:lpstr>БОБСЛЕЙ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ВИДЫ  СПОРТА</dc:title>
  <dc:creator>Admin</dc:creator>
  <cp:lastModifiedBy>Владелец</cp:lastModifiedBy>
  <cp:revision>93</cp:revision>
  <dcterms:created xsi:type="dcterms:W3CDTF">2013-01-18T15:58:36Z</dcterms:created>
  <dcterms:modified xsi:type="dcterms:W3CDTF">2014-03-06T10:30:30Z</dcterms:modified>
</cp:coreProperties>
</file>