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8" r:id="rId2"/>
    <p:sldId id="260" r:id="rId3"/>
    <p:sldId id="262" r:id="rId4"/>
    <p:sldId id="265" r:id="rId5"/>
    <p:sldId id="264" r:id="rId6"/>
    <p:sldId id="263" r:id="rId7"/>
    <p:sldId id="266" r:id="rId8"/>
    <p:sldId id="269" r:id="rId9"/>
    <p:sldId id="267" r:id="rId10"/>
    <p:sldId id="268" r:id="rId11"/>
    <p:sldId id="270" r:id="rId12"/>
    <p:sldId id="271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0000FF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2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67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3" d="100"/>
          <a:sy n="53" d="100"/>
        </p:scale>
        <p:origin x="-132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9A9EBB-5F7F-4FFA-AE8C-FB84FC984541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9F8124-15DA-4EAD-84F3-80D7C3EF25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1515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976261-248A-4ECF-A95B-21311F83CA7A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028AFE-7102-4277-A70D-F7CA6C8A528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14857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6050-D4BE-42E8-A8C5-2D7B4D145060}" type="datetimeFigureOut">
              <a:rPr lang="ru-RU" smtClean="0"/>
              <a:pPr/>
              <a:t>24.02.2015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1CA1F-E781-4C02-B08A-EF4B6805EC8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071678"/>
            <a:ext cx="7772400" cy="1470025"/>
          </a:xfrm>
        </p:spPr>
        <p:txBody>
          <a:bodyPr>
            <a:noAutofit/>
          </a:bodyPr>
          <a:lstStyle/>
          <a:p>
            <a:r>
              <a:rPr lang="ru-RU" sz="6000" b="1" dirty="0" smtClean="0"/>
              <a:t>Загадки о спорте для детей</a:t>
            </a:r>
            <a:endParaRPr lang="ru-RU" sz="6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Автор: </a:t>
            </a:r>
            <a:r>
              <a:rPr lang="ru-RU" sz="2800" dirty="0" smtClean="0">
                <a:solidFill>
                  <a:schemeClr val="tx1"/>
                </a:solidFill>
              </a:rPr>
              <a:t>Зуйкова Л.М.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Инструктор </a:t>
            </a:r>
            <a:r>
              <a:rPr lang="ru-RU" sz="2800" dirty="0" smtClean="0">
                <a:solidFill>
                  <a:schemeClr val="tx1"/>
                </a:solidFill>
              </a:rPr>
              <a:t>по </a:t>
            </a:r>
            <a:r>
              <a:rPr lang="ru-RU" sz="2800" smtClean="0">
                <a:solidFill>
                  <a:schemeClr val="tx1"/>
                </a:solidFill>
              </a:rPr>
              <a:t>физической культуре</a:t>
            </a:r>
            <a:endParaRPr lang="ru-RU" sz="28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Футбол</a:t>
            </a:r>
            <a:endParaRPr lang="ru-RU" dirty="0"/>
          </a:p>
        </p:txBody>
      </p:sp>
      <p:pic>
        <p:nvPicPr>
          <p:cNvPr id="5" name="Содержимое 4" descr="bigsport005_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500430" y="1052263"/>
            <a:ext cx="5361826" cy="4377001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По полю команды гоняют мяч,</a:t>
            </a:r>
          </a:p>
          <a:p>
            <a:r>
              <a:rPr lang="ru-RU" dirty="0" smtClean="0"/>
              <a:t>Вратарь на воротах попался ловкач.</a:t>
            </a:r>
          </a:p>
          <a:p>
            <a:r>
              <a:rPr lang="ru-RU" dirty="0" smtClean="0"/>
              <a:t>Никак не дает он забить мячом гол.</a:t>
            </a:r>
          </a:p>
          <a:p>
            <a:r>
              <a:rPr lang="ru-RU" dirty="0" smtClean="0"/>
              <a:t>На поле играют мальчишки в …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09" y="928670"/>
            <a:ext cx="7715305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dirty="0" smtClean="0"/>
              <a:t> </a:t>
            </a:r>
          </a:p>
          <a:p>
            <a:pPr algn="ctr"/>
            <a:r>
              <a:rPr lang="ru-RU" sz="3200" dirty="0" smtClean="0"/>
              <a:t>Детские загадки расширяют кругозор детей,</a:t>
            </a:r>
          </a:p>
          <a:p>
            <a:pPr algn="ctr"/>
            <a:r>
              <a:rPr lang="ru-RU" sz="3200" dirty="0"/>
              <a:t>з</a:t>
            </a:r>
            <a:r>
              <a:rPr lang="ru-RU" sz="3200" dirty="0" smtClean="0"/>
              <a:t>накомят их с окружающим миром, способствуют</a:t>
            </a:r>
          </a:p>
          <a:p>
            <a:pPr algn="ctr"/>
            <a:r>
              <a:rPr lang="ru-RU" sz="3200" dirty="0"/>
              <a:t>р</a:t>
            </a:r>
            <a:r>
              <a:rPr lang="ru-RU" sz="3200" dirty="0" smtClean="0"/>
              <a:t>азвитию наблюдательности, памяти, смекалки,</a:t>
            </a:r>
          </a:p>
          <a:p>
            <a:pPr algn="ctr"/>
            <a:r>
              <a:rPr lang="ru-RU" sz="3200" dirty="0"/>
              <a:t>м</a:t>
            </a:r>
            <a:r>
              <a:rPr lang="ru-RU" sz="3200" dirty="0" smtClean="0"/>
              <a:t>ышления и воображения.</a:t>
            </a:r>
            <a:endParaRPr lang="ru-RU" sz="32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3071810"/>
            <a:ext cx="794159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/>
              <a:t>Спасибо за внимание</a:t>
            </a:r>
            <a:endParaRPr lang="ru-RU" sz="54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cene3d>
            <a:camera prst="orthographicFront">
              <a:rot lat="0" lon="21299999" rev="0"/>
            </a:camera>
            <a:lightRig rig="threePt" dir="t"/>
          </a:scene3d>
        </p:spPr>
        <p:txBody>
          <a:bodyPr>
            <a:normAutofit/>
          </a:bodyPr>
          <a:lstStyle/>
          <a:p>
            <a:r>
              <a:rPr lang="ru-RU" sz="6000" b="1" dirty="0" smtClean="0"/>
              <a:t>Моя презентация</a:t>
            </a:r>
            <a:endParaRPr lang="ru-RU" sz="6000" b="1" dirty="0"/>
          </a:p>
        </p:txBody>
      </p:sp>
      <p:pic>
        <p:nvPicPr>
          <p:cNvPr id="1026" name="Picture 2" descr="C:\Documents and Settings\Администратор\Мои документы\Загрузки\5192838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62113" y="1857363"/>
            <a:ext cx="5819775" cy="450059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357166"/>
            <a:ext cx="3008313" cy="1162050"/>
          </a:xfrm>
        </p:spPr>
        <p:txBody>
          <a:bodyPr/>
          <a:lstStyle/>
          <a:p>
            <a:r>
              <a:rPr lang="ru-RU" dirty="0" smtClean="0"/>
              <a:t>Санки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57158" y="1428736"/>
            <a:ext cx="3008313" cy="4691063"/>
          </a:xfrm>
        </p:spPr>
        <p:txBody>
          <a:bodyPr/>
          <a:lstStyle/>
          <a:p>
            <a:r>
              <a:rPr lang="ru-RU" dirty="0" smtClean="0"/>
              <a:t>Все лето стояли,</a:t>
            </a:r>
          </a:p>
          <a:p>
            <a:r>
              <a:rPr lang="ru-RU" dirty="0" smtClean="0"/>
              <a:t>Зимы ожидали.</a:t>
            </a:r>
          </a:p>
          <a:p>
            <a:r>
              <a:rPr lang="ru-RU" dirty="0" smtClean="0"/>
              <a:t>Дождались поры,</a:t>
            </a:r>
          </a:p>
          <a:p>
            <a:r>
              <a:rPr lang="ru-RU" dirty="0" smtClean="0"/>
              <a:t>Помчались с горы.</a:t>
            </a:r>
            <a:endParaRPr lang="ru-RU" dirty="0"/>
          </a:p>
        </p:txBody>
      </p:sp>
      <p:pic>
        <p:nvPicPr>
          <p:cNvPr id="3076" name="Picture 4" descr="http://static2.insales.ru/images/products/1/3910/2658118/_________________4c99ba1443d9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5" y="1000108"/>
            <a:ext cx="5926024" cy="4214842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Коньки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И мальчишки и девчонки</a:t>
            </a:r>
          </a:p>
          <a:p>
            <a:r>
              <a:rPr lang="ru-RU" dirty="0" smtClean="0"/>
              <a:t>Очень любят нас зимой,</a:t>
            </a:r>
          </a:p>
          <a:p>
            <a:r>
              <a:rPr lang="ru-RU" dirty="0" smtClean="0"/>
              <a:t>Режут лед узором тонким,</a:t>
            </a:r>
          </a:p>
          <a:p>
            <a:r>
              <a:rPr lang="ru-RU" dirty="0" smtClean="0"/>
              <a:t>Не хотят идти домой.</a:t>
            </a:r>
          </a:p>
          <a:p>
            <a:r>
              <a:rPr lang="ru-RU" dirty="0" smtClean="0"/>
              <a:t>Мы – фигурные…</a:t>
            </a:r>
            <a:endParaRPr lang="ru-RU" dirty="0"/>
          </a:p>
        </p:txBody>
      </p:sp>
      <p:pic>
        <p:nvPicPr>
          <p:cNvPr id="20482" name="Picture 2" descr="http://www.24aul.ru/large/304/15224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697934"/>
            <a:ext cx="5111750" cy="5003344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Фигуристы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00034" y="1357298"/>
            <a:ext cx="3008313" cy="4691063"/>
          </a:xfrm>
        </p:spPr>
        <p:txBody>
          <a:bodyPr/>
          <a:lstStyle/>
          <a:p>
            <a:r>
              <a:rPr lang="ru-RU" dirty="0" smtClean="0"/>
              <a:t>Вот спортсмены на коньках</a:t>
            </a:r>
          </a:p>
          <a:p>
            <a:r>
              <a:rPr lang="ru-RU" dirty="0" smtClean="0"/>
              <a:t>Упражняются в прыжках.</a:t>
            </a:r>
          </a:p>
          <a:p>
            <a:r>
              <a:rPr lang="ru-RU" dirty="0" smtClean="0"/>
              <a:t>И сверкает лед искристый</a:t>
            </a:r>
          </a:p>
          <a:p>
            <a:r>
              <a:rPr lang="ru-RU" dirty="0" smtClean="0"/>
              <a:t>Те спортсмены…</a:t>
            </a:r>
            <a:endParaRPr lang="ru-RU" dirty="0"/>
          </a:p>
        </p:txBody>
      </p:sp>
      <p:pic>
        <p:nvPicPr>
          <p:cNvPr id="19458" name="Picture 2" descr="http://cs11053.vkontakte.ru/u1749089/-6/x_de4705e6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5050" y="643731"/>
            <a:ext cx="5111750" cy="511175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Лыжи и лыжные палки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Рядом идут по снежным горам,</a:t>
            </a:r>
          </a:p>
          <a:p>
            <a:r>
              <a:rPr lang="ru-RU" dirty="0" smtClean="0"/>
              <a:t>Быстрей помогают двигаться нам.</a:t>
            </a:r>
          </a:p>
          <a:p>
            <a:r>
              <a:rPr lang="ru-RU" dirty="0" smtClean="0"/>
              <a:t>С ними помошници рядом шагают,</a:t>
            </a:r>
          </a:p>
          <a:p>
            <a:r>
              <a:rPr lang="ru-RU" dirty="0" smtClean="0"/>
              <a:t>Нас они тоже вперед продвигают.</a:t>
            </a:r>
            <a:endParaRPr lang="ru-RU" dirty="0"/>
          </a:p>
        </p:txBody>
      </p:sp>
      <p:pic>
        <p:nvPicPr>
          <p:cNvPr id="2050" name="Picture 2" descr="C:\Documents and Settings\Администратор\Мои документы\Загрузки\27222322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8510" y="1000108"/>
            <a:ext cx="5409642" cy="464347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Хоккеист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Он играет на коньках,</a:t>
            </a:r>
          </a:p>
          <a:p>
            <a:r>
              <a:rPr lang="ru-RU" dirty="0" smtClean="0"/>
              <a:t>Клюшку держит он в руках.</a:t>
            </a:r>
          </a:p>
          <a:p>
            <a:r>
              <a:rPr lang="ru-RU" dirty="0" smtClean="0"/>
              <a:t>Шайбу этой клюшкой бьет.</a:t>
            </a:r>
          </a:p>
          <a:p>
            <a:r>
              <a:rPr lang="ru-RU" dirty="0" smtClean="0"/>
              <a:t>Кто спортсмена назовет?</a:t>
            </a:r>
            <a:endParaRPr lang="ru-RU" dirty="0"/>
          </a:p>
        </p:txBody>
      </p:sp>
      <p:pic>
        <p:nvPicPr>
          <p:cNvPr id="7" name="Содержимое 6" descr="sport018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53054" y="1214422"/>
            <a:ext cx="5564489" cy="4286280"/>
          </a:xfr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Хоккей</a:t>
            </a:r>
            <a:endParaRPr lang="ru-RU" dirty="0"/>
          </a:p>
        </p:txBody>
      </p:sp>
      <p:pic>
        <p:nvPicPr>
          <p:cNvPr id="5" name="Содержимое 4" descr="0_1baa5_53687c51_XL.jpe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86117" y="1571612"/>
            <a:ext cx="5531932" cy="4357718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Во дворе с утра игра,</a:t>
            </a:r>
          </a:p>
          <a:p>
            <a:r>
              <a:rPr lang="ru-RU" dirty="0" smtClean="0"/>
              <a:t>Разыгралась детвора.</a:t>
            </a:r>
          </a:p>
          <a:p>
            <a:r>
              <a:rPr lang="ru-RU" dirty="0" smtClean="0"/>
              <a:t>Крики: «шайбу!», «мимо!», «бей!» -</a:t>
            </a:r>
          </a:p>
          <a:p>
            <a:r>
              <a:rPr lang="ru-RU" dirty="0" smtClean="0"/>
              <a:t>Там идет игра…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Мячик</a:t>
            </a:r>
            <a:endParaRPr lang="ru-RU" dirty="0"/>
          </a:p>
        </p:txBody>
      </p:sp>
      <p:pic>
        <p:nvPicPr>
          <p:cNvPr id="5" name="Содержимое 4" descr="article95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86248" y="1260947"/>
            <a:ext cx="4609564" cy="4239755"/>
          </a:xfrm>
        </p:spPr>
      </p:pic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ru-RU" dirty="0" smtClean="0"/>
              <a:t>Он бывает баскетбольный,</a:t>
            </a:r>
          </a:p>
          <a:p>
            <a:r>
              <a:rPr lang="ru-RU" dirty="0" smtClean="0"/>
              <a:t>Волейбольный и футбольный.</a:t>
            </a:r>
          </a:p>
          <a:p>
            <a:r>
              <a:rPr lang="ru-RU" dirty="0" smtClean="0"/>
              <a:t>С ним играют во дворе,</a:t>
            </a:r>
          </a:p>
          <a:p>
            <a:r>
              <a:rPr lang="ru-RU" dirty="0" smtClean="0"/>
              <a:t>Интересно с ним в игре.</a:t>
            </a:r>
          </a:p>
          <a:p>
            <a:r>
              <a:rPr lang="ru-RU" dirty="0" smtClean="0"/>
              <a:t>Скачет, скачет, </a:t>
            </a:r>
          </a:p>
          <a:p>
            <a:r>
              <a:rPr lang="ru-RU" dirty="0" smtClean="0"/>
              <a:t>Скачет, скачет!</a:t>
            </a:r>
          </a:p>
          <a:p>
            <a:r>
              <a:rPr lang="ru-RU" dirty="0" smtClean="0"/>
              <a:t>Ну конечно это…</a:t>
            </a:r>
            <a:endParaRPr lang="ru-RU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0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6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235</TotalTime>
  <Words>233</Words>
  <Application>Microsoft Office PowerPoint</Application>
  <PresentationFormat>Экран (4:3)</PresentationFormat>
  <Paragraphs>54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Verdana</vt:lpstr>
      <vt:lpstr>Тема Office</vt:lpstr>
      <vt:lpstr>Загадки о спорте для детей</vt:lpstr>
      <vt:lpstr>Моя презентация</vt:lpstr>
      <vt:lpstr>Санки</vt:lpstr>
      <vt:lpstr>Коньки</vt:lpstr>
      <vt:lpstr>Фигуристы</vt:lpstr>
      <vt:lpstr>Лыжи и лыжные палки</vt:lpstr>
      <vt:lpstr>Хоккеист</vt:lpstr>
      <vt:lpstr>Хоккей</vt:lpstr>
      <vt:lpstr>Мячик</vt:lpstr>
      <vt:lpstr>Футбол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Загадки о спорте для детей</dc:title>
  <dc:creator>Admin</dc:creator>
  <cp:lastModifiedBy>User</cp:lastModifiedBy>
  <cp:revision>26</cp:revision>
  <dcterms:created xsi:type="dcterms:W3CDTF">2012-12-25T14:38:44Z</dcterms:created>
  <dcterms:modified xsi:type="dcterms:W3CDTF">2015-02-24T18:25:28Z</dcterms:modified>
</cp:coreProperties>
</file>