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57" r:id="rId5"/>
    <p:sldId id="261" r:id="rId6"/>
    <p:sldId id="258" r:id="rId7"/>
    <p:sldId id="259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D161-D8B0-4FD6-97E8-2B25544F214D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7E58-1E72-4468-86CB-C7E5D562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071A-E3F4-4CB6-8407-D54758B1E40C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3954E-906E-4A54-BB91-5180E4CE3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38855-E681-4B0A-972B-33B48D30D5D0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9A59-8F3D-4F00-BD30-7166CC058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0B02A-68AD-4C31-B255-8A86AAF8F224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4AF4-8388-4A7A-BB41-23DF32A0A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12F94-DE41-4321-9974-090CDC7C1FB5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2B09-8A6C-48A3-97EB-55EBF6FCD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4D2A-0854-4875-B166-0C0621673F57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88828-1EDB-4599-864D-1499FD551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5A8C5-5BC0-4DE8-BFB6-2A213797F7E8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4C9E-EAE9-4C8E-ACA5-07C36766E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E5B3-58B7-4948-BD09-DA30C1000F25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A5936-FCE2-49F0-BF0A-86FE805A8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4540F-DD08-4C98-9A5F-B10BE397272E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9A95-D1B4-4983-ABB1-1FE52E2A2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A7D9-D668-4ADA-99CC-CE755E09E894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2E18-46E0-4DEB-8E36-3EA9B2F8F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7CA93-E920-440B-BFEA-777826BABF38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13F4-E2CF-4067-A807-349D3B20F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94F5-29CB-4EB0-BAD9-5D9AD4084B57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010F-6446-4071-A42F-C6326447D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16C74-E288-4E11-8A01-1B5CA5C164C7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8D551-6FD2-4638-8432-78D943AB2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F3B3-C834-4B12-A074-72E137B7020C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3C45A-EEE1-4F84-9B79-EE2FFF4A1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035FE-A27C-42F8-A52E-E555CE0677A3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8AE9-1045-4BFF-A17C-763AFD86C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BC88-8C53-47A0-BAFD-A2A2083ADCF8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B5942-E064-4E9F-BC74-BD4C48CFC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AAA38-150C-4298-A850-1616334AC03F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8A1C-1C70-4415-99B5-EDAF311A8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8E21-0CDC-4B48-961F-2EC8E3C1D779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09593-607B-4B9F-A26D-01F108308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EA02-3C92-4686-9A24-B87BEEB10AA0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D82C8-8A4E-441F-8629-7B87B45A3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13AB-8204-4B04-9521-70E4479FF86E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C982D-B268-496E-90B5-9C552E0E5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503B5-D3F9-4486-86A4-1E2F8E076885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B85B-B365-4537-BAC0-FE7F16390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79213-BD7F-4F41-B884-D6D74B0E5D0E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C3AD-4045-4A8F-851C-15800E5B6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C6F0B2D2-4095-4C6E-8C07-7AE2CB160670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62B5DEA1-0A54-4E95-98A2-C69404B8D7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DBA172-C400-44AD-9CE7-62D468FDBC55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2409E6-7286-47E4-8FED-994743079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3B68FDD-6EF2-45CD-902F-F63B9FE76C31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C73F844-9D5A-4385-9469-1CC187E7A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Дары </a:t>
            </a:r>
            <a:r>
              <a:rPr lang="ru-RU" sz="88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Фребеля</a:t>
            </a:r>
            <a:endParaRPr lang="ru-RU" sz="8800" b="1" dirty="0">
              <a:ln w="18000">
                <a:solidFill>
                  <a:srgbClr val="C00000"/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886200"/>
            <a:ext cx="6048672" cy="23511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ln w="3175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выполнена:</a:t>
            </a:r>
          </a:p>
          <a:p>
            <a:pPr algn="r"/>
            <a:r>
              <a:rPr lang="ru-RU" b="1" dirty="0" smtClean="0">
                <a:ln w="3175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студенткой  3 курса</a:t>
            </a:r>
          </a:p>
          <a:p>
            <a:pPr algn="r"/>
            <a:r>
              <a:rPr lang="ru-RU" b="1" dirty="0" smtClean="0">
                <a:ln w="3175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группы № 35</a:t>
            </a:r>
          </a:p>
          <a:p>
            <a:pPr algn="r"/>
            <a:r>
              <a:rPr lang="ru-RU" b="1" dirty="0" smtClean="0">
                <a:ln w="3175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заочной формы обучения</a:t>
            </a:r>
          </a:p>
          <a:p>
            <a:pPr algn="r"/>
            <a:r>
              <a:rPr lang="ru-RU" b="1" dirty="0" smtClean="0">
                <a:ln w="3175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Алдохиной Галиной Александровной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808312" cy="382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2952328" cy="1512168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Фребель</a:t>
            </a:r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Фридр</a:t>
            </a:r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их </a:t>
            </a:r>
            <a:endParaRPr lang="ru-RU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476672"/>
            <a:ext cx="6192688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       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емецкий педагог, теоретик дошкольного воспитания. В 1837 открыл в </a:t>
            </a:r>
            <a:r>
              <a:rPr lang="ru-RU" sz="36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Бланкенбурге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(Тюрингия) учреждение для игр и занятий детей младшего возраста, на основе которого разработал идею детского сада.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136904" cy="5832648"/>
          </a:xfrm>
        </p:spPr>
        <p:txBody>
          <a:bodyPr/>
          <a:lstStyle/>
          <a:p>
            <a:pPr>
              <a:buNone/>
            </a:pPr>
            <a:r>
              <a:rPr lang="ru-RU" sz="3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предложил </a:t>
            </a:r>
            <a:r>
              <a:rPr lang="ru-RU" sz="3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особый дидактический </a:t>
            </a:r>
            <a:r>
              <a:rPr lang="ru-RU" sz="3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материал,  «дары </a:t>
            </a:r>
            <a:r>
              <a:rPr lang="ru-RU" sz="3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3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представлявшие систему занятий игр с мячами и геометрическими телами — шариками, кубиками, цилиндрами, брусочками и более мелкими и разнообразными их членениями. Всё это использовалось для развития пространственных представлений, восприятия движения, формы, цвета, величины, числа, комбинаторских способностей мышления в процессе детских «построек».</a:t>
            </a:r>
            <a:endParaRPr lang="ru-RU" sz="30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5134311" cy="343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008313" cy="1512168"/>
          </a:xfrm>
        </p:spPr>
        <p:txBody>
          <a:bodyPr>
            <a:noAutofit/>
          </a:bodyPr>
          <a:lstStyle/>
          <a:p>
            <a:r>
              <a:rPr lang="ru-RU" sz="4000" dirty="0">
                <a:blipFill>
                  <a:blip r:embed="rId3"/>
                  <a:stretch>
                    <a:fillRect/>
                  </a:stretch>
                </a:blipFill>
              </a:rPr>
              <a:t>Цветы из </a:t>
            </a:r>
            <a:r>
              <a:rPr lang="ru-RU" sz="4000" dirty="0" smtClean="0">
                <a:blipFill>
                  <a:blip r:embed="rId3"/>
                  <a:stretch>
                    <a:fillRect/>
                  </a:stretch>
                </a:blipFill>
              </a:rPr>
              <a:t>шариков</a:t>
            </a:r>
            <a:endParaRPr lang="ru-RU" sz="4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Вариант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Логопед </a:t>
            </a:r>
            <a:r>
              <a:rPr lang="ru-RU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собирает цветок из шариков. Ребёнок, глядя на логопеда, собирает такой же цветок.</a:t>
            </a:r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Вариант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         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Логопед 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собирает два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цветка из 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шариков, но не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полность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ю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. В цветах, в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разных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естах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, не хватает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шариков. 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Задание: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добавить 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шарики так,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чтобы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цве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ты 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были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одинако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выми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Шарики в туннели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632847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Ребёнок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наблюдает, как логопед  по очереди закатывать  цветные шарики в непрозрачную трубочку, диаметром чуть больше шарика. Логопед задаёт вопросы: Шарик, какого цвета выкатится первым? Шарик, какого цвета выкатится следующим? И  т.д. Шарики могут выкатываться как сначала трубочки, так и с конца.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Примечание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1.если ребёнок не говорящий, 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то следует </a:t>
            </a:r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положить перед ним ещё один набор таких же шариков и ребёнок должен будет показать, какого цвета выкатится шарик.</a:t>
            </a:r>
          </a:p>
          <a:p>
            <a:pPr>
              <a:buNone/>
            </a:pPr>
            <a:r>
              <a:rPr lang="ru-RU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2. Если не получится с непрозрачной трубочкой, то можно провести игру с прозрачной трубочкой.</a:t>
            </a:r>
          </a:p>
          <a:p>
            <a:pPr>
              <a:buNone/>
            </a:pP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3. Вместо трубочки можно использовать баночку от чипсов «</a:t>
            </a:r>
            <a:r>
              <a:rPr lang="ru-RU" dirty="0" err="1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Pringles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»,  блистерную упаковку цилиндрической формы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2088232"/>
          </a:xfrm>
        </p:spPr>
        <p:txBody>
          <a:bodyPr/>
          <a:lstStyle/>
          <a:p>
            <a:pPr algn="ctr"/>
            <a:r>
              <a:rPr lang="ru-RU" sz="9600" dirty="0" smtClean="0">
                <a:ln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9600" dirty="0">
              <a:ln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3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58</TotalTime>
  <Words>303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Тема17</vt:lpstr>
      <vt:lpstr>1_Тема4</vt:lpstr>
      <vt:lpstr>Тема3</vt:lpstr>
      <vt:lpstr>Дары Фребеля</vt:lpstr>
      <vt:lpstr>Фребель  Фридрих </vt:lpstr>
      <vt:lpstr>Слайд 3</vt:lpstr>
      <vt:lpstr>Цветы из шариков</vt:lpstr>
      <vt:lpstr>Шарики в туннели</vt:lpstr>
      <vt:lpstr>Примечание:</vt:lpstr>
      <vt:lpstr>Спасибо за внимание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Галя</cp:lastModifiedBy>
  <cp:revision>7</cp:revision>
  <dcterms:created xsi:type="dcterms:W3CDTF">2013-04-20T13:15:02Z</dcterms:created>
  <dcterms:modified xsi:type="dcterms:W3CDTF">2013-04-20T14:14:00Z</dcterms:modified>
</cp:coreProperties>
</file>