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3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5E712-D08A-4B6A-8614-93C7AB6C5BC4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63B8F-A1A5-496D-A3BD-305918100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84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63B8F-A1A5-496D-A3BD-3059181001D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51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63B8F-A1A5-496D-A3BD-3059181001D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92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63B8F-A1A5-496D-A3BD-3059181001D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32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63B8F-A1A5-496D-A3BD-3059181001D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53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Упражнения направлены на нормализацию мышечного тонуса, исправление неправильных поз, развитие статической выносливости,</a:t>
            </a:r>
            <a:r>
              <a:rPr lang="ru-RU" baseline="0" dirty="0" smtClean="0"/>
              <a:t> упорядочение темпа движений, синхронного взаимодействия между движениями и речью, запоминание серии двигательных актов, воспитание быстроты реакции на словесные инструкции, развитие тонких двигательных координаций (для навыков письма)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63B8F-A1A5-496D-A3BD-3059181001D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Формирование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речедвигательных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навыков у детей дошкольного возраста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5013176"/>
            <a:ext cx="428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Презентацию подготовила учитель-логопед высшей квалификационной категории </a:t>
            </a:r>
            <a:r>
              <a:rPr lang="ru-RU" sz="2400" b="1" i="1" dirty="0"/>
              <a:t>Лизунова Алла Павловна</a:t>
            </a:r>
          </a:p>
        </p:txBody>
      </p:sp>
    </p:spTree>
    <p:extLst>
      <p:ext uri="{BB962C8B-B14F-4D97-AF65-F5344CB8AC3E}">
        <p14:creationId xmlns:p14="http://schemas.microsoft.com/office/powerpoint/2010/main" val="37735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Расслабляем плечи, шею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75318"/>
            <a:ext cx="3822700" cy="28552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75318"/>
            <a:ext cx="3822700" cy="2855226"/>
          </a:xfrm>
        </p:spPr>
      </p:pic>
    </p:spTree>
    <p:extLst>
      <p:ext uri="{BB962C8B-B14F-4D97-AF65-F5344CB8AC3E}">
        <p14:creationId xmlns:p14="http://schemas.microsoft.com/office/powerpoint/2010/main" val="39085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Учимся  дышать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5" y="3054191"/>
            <a:ext cx="3611880" cy="2697480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35" y="3054191"/>
            <a:ext cx="3611880" cy="2697480"/>
          </a:xfrm>
        </p:spPr>
      </p:pic>
    </p:spTree>
    <p:extLst>
      <p:ext uri="{BB962C8B-B14F-4D97-AF65-F5344CB8AC3E}">
        <p14:creationId xmlns:p14="http://schemas.microsoft.com/office/powerpoint/2010/main" val="11292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64904"/>
            <a:ext cx="5760640" cy="41764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30" y="188640"/>
            <a:ext cx="8942270" cy="1656184"/>
          </a:xfrm>
        </p:spPr>
        <p:txBody>
          <a:bodyPr>
            <a:noAutofit/>
          </a:bodyPr>
          <a:lstStyle/>
          <a:p>
            <a:r>
              <a:rPr lang="ru-RU" sz="6000" dirty="0" smtClean="0"/>
              <a:t>Дышите правильно и говорите красиво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2675467"/>
            <a:ext cx="8388921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  Дыхание</a:t>
            </a:r>
          </a:p>
          <a:p>
            <a:pPr marL="0" indent="0">
              <a:buNone/>
            </a:pPr>
            <a:r>
              <a:rPr lang="ru-RU" sz="3600" dirty="0" smtClean="0"/>
              <a:t>   Голос</a:t>
            </a:r>
          </a:p>
          <a:p>
            <a:pPr marL="0" indent="0">
              <a:buNone/>
            </a:pPr>
            <a:r>
              <a:rPr lang="ru-RU" sz="3600" dirty="0" smtClean="0"/>
              <a:t>   Артикуляция</a:t>
            </a:r>
          </a:p>
          <a:p>
            <a:pPr marL="0" indent="0">
              <a:buNone/>
            </a:pPr>
            <a:r>
              <a:rPr lang="ru-RU" sz="3600" dirty="0" smtClean="0"/>
              <a:t>   Слух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Звукопроизношение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792"/>
            <a:ext cx="586814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3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696" y="2442789"/>
            <a:ext cx="7408333" cy="275379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Формирование правильного </a:t>
            </a:r>
            <a:r>
              <a:rPr lang="ru-RU" dirty="0" err="1" smtClean="0"/>
              <a:t>нижнереберного</a:t>
            </a:r>
            <a:r>
              <a:rPr lang="ru-RU" dirty="0" smtClean="0"/>
              <a:t>        дыхания по подражанию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 Дифференциация ротового и носового вдоха и выдоха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Развитие силы выдоха : продолжительного, постепенного, целенаправленного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Речевое дыхание</a:t>
            </a:r>
            <a:endParaRPr lang="ru-RU" sz="6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5429264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полноценного речевого дыхания необходима гибкость, эластичность, большой объем дыхательного аппарата</a:t>
            </a:r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137354" y="4077072"/>
            <a:ext cx="45719" cy="720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9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196" y="3443848"/>
            <a:ext cx="7408333" cy="43924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406" y="332656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Речевой голос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4500570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Рассматривать в координации с развитием речевого слуха, артикуляции,  речевого дыхания.</a:t>
            </a:r>
          </a:p>
          <a:p>
            <a:r>
              <a:rPr lang="ru-RU" sz="2400" dirty="0" smtClean="0"/>
              <a:t>Педагогу следует помнить, что правильная осанка создает необходимые условия для формирования звука.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1916832"/>
            <a:ext cx="4933783" cy="258373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79512" y="1916832"/>
            <a:ext cx="144016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Сила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475656" y="2564904"/>
            <a:ext cx="13681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тембр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00708" y="3049528"/>
            <a:ext cx="1404156" cy="722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17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056405" cy="438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300" dirty="0" smtClean="0"/>
              <a:t>   темп</a:t>
            </a:r>
          </a:p>
          <a:p>
            <a:pPr marL="0" indent="0">
              <a:buNone/>
            </a:pPr>
            <a:r>
              <a:rPr lang="ru-RU" sz="3300" dirty="0" smtClean="0"/>
              <a:t>   ритм</a:t>
            </a:r>
          </a:p>
          <a:p>
            <a:pPr marL="0" indent="0">
              <a:buNone/>
            </a:pPr>
            <a:r>
              <a:rPr lang="ru-RU" sz="3300" dirty="0" smtClean="0"/>
              <a:t>   фразовые и логические ударения</a:t>
            </a:r>
          </a:p>
          <a:p>
            <a:pPr marL="0" indent="0">
              <a:buNone/>
            </a:pPr>
            <a:r>
              <a:rPr lang="ru-RU" sz="3300" dirty="0" smtClean="0"/>
              <a:t>   тембр речи</a:t>
            </a:r>
          </a:p>
          <a:p>
            <a:pPr marL="0" indent="0">
              <a:buNone/>
            </a:pPr>
            <a:r>
              <a:rPr lang="ru-RU" sz="3300" dirty="0" smtClean="0"/>
              <a:t>   пауза</a:t>
            </a:r>
          </a:p>
          <a:p>
            <a:pPr marL="0" indent="0">
              <a:buNone/>
            </a:pPr>
            <a:r>
              <a:rPr lang="ru-RU" sz="3300" dirty="0" smtClean="0"/>
              <a:t>   мелодика </a:t>
            </a:r>
          </a:p>
          <a:p>
            <a:pPr>
              <a:buFont typeface="Wingdings" pitchFamily="2" charset="2"/>
              <a:buChar char="Ø"/>
            </a:pPr>
            <a:endParaRPr lang="ru-RU" sz="3300" dirty="0" smtClean="0"/>
          </a:p>
          <a:p>
            <a:pPr>
              <a:buNone/>
            </a:pPr>
            <a:r>
              <a:rPr lang="ru-RU" sz="2600" dirty="0" smtClean="0"/>
              <a:t>Во время занятий нужно обращать внимание детей на соблюдение правил общения: способы приветствия, выражения благодарности, извинения, просьбы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Интонация(</a:t>
            </a:r>
            <a:r>
              <a:rPr lang="ru-RU" i="1" dirty="0" smtClean="0"/>
              <a:t>просодика)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6060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936" y="1700808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Сжимать резиновую грушу</a:t>
            </a:r>
          </a:p>
          <a:p>
            <a:r>
              <a:rPr lang="ru-RU" sz="2000" dirty="0" smtClean="0"/>
              <a:t>Разгибать и загибать поочередно пальцы из кулака и в кулак</a:t>
            </a:r>
          </a:p>
          <a:p>
            <a:r>
              <a:rPr lang="ru-RU" sz="2000" dirty="0" smtClean="0"/>
              <a:t>Отхлопывать ритм ладонями по столу</a:t>
            </a:r>
          </a:p>
          <a:p>
            <a:r>
              <a:rPr lang="ru-RU" sz="2000" dirty="0" smtClean="0"/>
              <a:t>Чередовать положение руки: ладонь ребро (одной и двумя руками)</a:t>
            </a:r>
          </a:p>
          <a:p>
            <a:r>
              <a:rPr lang="ru-RU" sz="2000" dirty="0" smtClean="0"/>
              <a:t>Поочередно каждым пальцем отстукивать ритм в заданном темпе по поверхности стола</a:t>
            </a:r>
          </a:p>
          <a:p>
            <a:r>
              <a:rPr lang="ru-RU" sz="2000" dirty="0" smtClean="0"/>
              <a:t>Перебирать пальцами натянутую резинку или шнурок «игра на гитаре»</a:t>
            </a:r>
          </a:p>
          <a:p>
            <a:r>
              <a:rPr lang="ru-RU" sz="2000" dirty="0" smtClean="0"/>
              <a:t>Отстреливать каждым пальцем поочередно шарик</a:t>
            </a:r>
          </a:p>
          <a:p>
            <a:r>
              <a:rPr lang="ru-RU" sz="2000" dirty="0" smtClean="0"/>
              <a:t>Захват мяча разного диаметра</a:t>
            </a:r>
          </a:p>
          <a:p>
            <a:r>
              <a:rPr lang="ru-RU" sz="2000" dirty="0" smtClean="0"/>
              <a:t>      Воспроизводить различные положения руки «кулак-ребро-           ладонь», пальцев « колечко-цепь, щепоть»</a:t>
            </a:r>
          </a:p>
          <a:p>
            <a:r>
              <a:rPr lang="ru-RU" sz="2000" dirty="0" smtClean="0"/>
              <a:t>Захватывать поочередно мелкие предметы различными пальцами   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Общекорригирующие</a:t>
            </a:r>
            <a:r>
              <a:rPr lang="ru-RU" dirty="0" smtClean="0"/>
              <a:t> упражнения (</a:t>
            </a:r>
            <a:r>
              <a:rPr lang="ru-RU" i="1" dirty="0" smtClean="0"/>
              <a:t>мелкая моторика)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3872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Контролируем время выдоха, расходуем воздух экономно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75318"/>
            <a:ext cx="3822700" cy="285522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75318"/>
            <a:ext cx="3822700" cy="2855226"/>
          </a:xfrm>
        </p:spPr>
      </p:pic>
    </p:spTree>
    <p:extLst>
      <p:ext uri="{BB962C8B-B14F-4D97-AF65-F5344CB8AC3E}">
        <p14:creationId xmlns:p14="http://schemas.microsoft.com/office/powerpoint/2010/main" val="9883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Сильный плавный ротовой выдох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75318"/>
            <a:ext cx="3822700" cy="285522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75318"/>
            <a:ext cx="3822700" cy="2855226"/>
          </a:xfrm>
        </p:spPr>
      </p:pic>
    </p:spTree>
    <p:extLst>
      <p:ext uri="{BB962C8B-B14F-4D97-AF65-F5344CB8AC3E}">
        <p14:creationId xmlns:p14="http://schemas.microsoft.com/office/powerpoint/2010/main" val="39775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Развиваем мелкие мышцы рук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75318"/>
            <a:ext cx="3822700" cy="285522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75318"/>
            <a:ext cx="3822700" cy="2855226"/>
          </a:xfrm>
        </p:spPr>
      </p:pic>
    </p:spTree>
    <p:extLst>
      <p:ext uri="{BB962C8B-B14F-4D97-AF65-F5344CB8AC3E}">
        <p14:creationId xmlns:p14="http://schemas.microsoft.com/office/powerpoint/2010/main" val="28471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305</Words>
  <Application>Microsoft Office PowerPoint</Application>
  <PresentationFormat>Экран (4:3)</PresentationFormat>
  <Paragraphs>53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Формирование речедвигательных навыков у детей дошкольного возраста</vt:lpstr>
      <vt:lpstr>Звукопроизношение </vt:lpstr>
      <vt:lpstr>Речевое дыхание</vt:lpstr>
      <vt:lpstr>Речевой голос</vt:lpstr>
      <vt:lpstr>Интонация(просодика)</vt:lpstr>
      <vt:lpstr>Общекорригирующие упражнения (мелкая моторика)</vt:lpstr>
      <vt:lpstr>Контролируем время выдоха, расходуем воздух экономно</vt:lpstr>
      <vt:lpstr>Сильный плавный ротовой выдох</vt:lpstr>
      <vt:lpstr>Развиваем мелкие мышцы рук</vt:lpstr>
      <vt:lpstr>Расслабляем плечи, шею</vt:lpstr>
      <vt:lpstr>Учимся  дышать</vt:lpstr>
      <vt:lpstr>Дышите правильно и говорите красиво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</dc:creator>
  <cp:lastModifiedBy>Note</cp:lastModifiedBy>
  <cp:revision>39</cp:revision>
  <dcterms:created xsi:type="dcterms:W3CDTF">2013-03-09T21:21:27Z</dcterms:created>
  <dcterms:modified xsi:type="dcterms:W3CDTF">2013-03-13T23:40:10Z</dcterms:modified>
</cp:coreProperties>
</file>