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99" d="100"/>
          <a:sy n="99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068CD7-DBAA-4281-A7BD-EF4440E9B6E4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EBDBF4-5DA1-46F3-9918-691CD0357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u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77240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Речевая игра </a:t>
            </a:r>
            <a:br>
              <a:rPr lang="ru-RU" b="1" dirty="0" smtClean="0"/>
            </a:br>
            <a:r>
              <a:rPr lang="ru-RU" b="1" dirty="0" smtClean="0"/>
              <a:t>«Доскажи словечко»</a:t>
            </a:r>
            <a:br>
              <a:rPr lang="ru-RU" b="1" dirty="0" smtClean="0"/>
            </a:br>
            <a:r>
              <a:rPr lang="ru-RU" sz="3100" b="1" dirty="0" smtClean="0"/>
              <a:t>Для  детей младшего и среднего дошкольного возраста </a:t>
            </a: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071942"/>
            <a:ext cx="6400800" cy="1752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С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оставитель: Учитель-логопед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СП детский сад «Гнёздышко»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ГБОУ СОШ № 1 г. </a:t>
            </a:r>
            <a:r>
              <a:rPr lang="ru-RU" b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Кинеля</a:t>
            </a: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Кошелева Т.А.</a:t>
            </a:r>
            <a:endParaRPr lang="ru-RU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x_6447719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739746"/>
            <a:ext cx="3786214" cy="5006496"/>
          </a:xfr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/>
              <a:t>Распускает хвост павлином,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Ходит </a:t>
            </a:r>
            <a:r>
              <a:rPr lang="ru-RU" sz="3600" b="1" dirty="0"/>
              <a:t>важным господином,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По </a:t>
            </a:r>
            <a:r>
              <a:rPr lang="ru-RU" sz="3600" b="1" dirty="0"/>
              <a:t>земле ногами - стук,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Как </a:t>
            </a:r>
            <a:r>
              <a:rPr lang="ru-RU" sz="3600" b="1" dirty="0"/>
              <a:t>зовут его - ... </a:t>
            </a:r>
            <a:r>
              <a:rPr lang="ru-RU" sz="3600" b="1" i="1" dirty="0"/>
              <a:t>(Индюк)</a:t>
            </a:r>
            <a:r>
              <a:rPr lang="ru-RU" sz="3600" b="1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857232"/>
            <a:ext cx="7185423" cy="4887144"/>
          </a:xfr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3600" b="1" dirty="0"/>
              <a:t>Вышел жёлтенький пушок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/>
              <a:t>  На </a:t>
            </a:r>
            <a:r>
              <a:rPr lang="ru-RU" sz="3600" b="1" dirty="0"/>
              <a:t>зелёненький лужок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/>
              <a:t>  И </a:t>
            </a:r>
            <a:r>
              <a:rPr lang="ru-RU" sz="3600" b="1" dirty="0"/>
              <a:t>сказал: - Я не пушок!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/>
              <a:t>  Вот </a:t>
            </a:r>
            <a:r>
              <a:rPr lang="ru-RU" sz="3600" b="1" dirty="0"/>
              <a:t>мой папа! Петушок.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/>
              <a:t>  Кукарекнул </a:t>
            </a:r>
            <a:r>
              <a:rPr lang="ru-RU" sz="3600" b="1" dirty="0"/>
              <a:t>звонко -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/>
              <a:t>  Разбудил </a:t>
            </a:r>
            <a:r>
              <a:rPr lang="ru-RU" sz="3600" b="1" dirty="0"/>
              <a:t>…(</a:t>
            </a:r>
            <a:r>
              <a:rPr lang="ru-RU" sz="3600" b="1" i="1" dirty="0"/>
              <a:t>цыплёнка)</a:t>
            </a:r>
            <a:endParaRPr lang="ru-RU" sz="3600" b="1" dirty="0"/>
          </a:p>
          <a:p>
            <a:endParaRPr lang="ru-RU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642918"/>
            <a:ext cx="4825964" cy="5000660"/>
          </a:xfr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3500" b="1" dirty="0"/>
              <a:t>Без команды в строй встают,</a:t>
            </a:r>
          </a:p>
          <a:p>
            <a:pPr>
              <a:lnSpc>
                <a:spcPct val="150000"/>
              </a:lnSpc>
              <a:buNone/>
            </a:pPr>
            <a:r>
              <a:rPr lang="ru-RU" sz="3500" b="1" dirty="0" smtClean="0"/>
              <a:t>  Отправляются </a:t>
            </a:r>
            <a:r>
              <a:rPr lang="ru-RU" sz="3500" b="1" dirty="0"/>
              <a:t>на пруд.</a:t>
            </a:r>
          </a:p>
          <a:p>
            <a:pPr>
              <a:lnSpc>
                <a:spcPct val="150000"/>
              </a:lnSpc>
              <a:buNone/>
            </a:pPr>
            <a:r>
              <a:rPr lang="ru-RU" sz="3500" b="1" dirty="0" smtClean="0"/>
              <a:t>  Кто </a:t>
            </a:r>
            <a:r>
              <a:rPr lang="ru-RU" sz="3500" b="1" dirty="0"/>
              <a:t>идёт цепочкой длинной?</a:t>
            </a:r>
          </a:p>
          <a:p>
            <a:pPr>
              <a:lnSpc>
                <a:spcPct val="150000"/>
              </a:lnSpc>
              <a:buNone/>
            </a:pPr>
            <a:r>
              <a:rPr lang="ru-RU" sz="3500" b="1" dirty="0" smtClean="0"/>
              <a:t>  Кто </a:t>
            </a:r>
            <a:r>
              <a:rPr lang="ru-RU" sz="3500" b="1" dirty="0"/>
              <a:t>так любит дисциплину?  </a:t>
            </a:r>
            <a:endParaRPr lang="ru-RU" sz="3500" b="1" dirty="0" smtClean="0"/>
          </a:p>
          <a:p>
            <a:pPr>
              <a:lnSpc>
                <a:spcPct val="150000"/>
              </a:lnSpc>
              <a:buNone/>
            </a:pPr>
            <a:r>
              <a:rPr lang="ru-RU" sz="3500" b="1" dirty="0" smtClean="0"/>
              <a:t>  Эти жёлтые ребята,</a:t>
            </a:r>
          </a:p>
          <a:p>
            <a:pPr>
              <a:lnSpc>
                <a:spcPct val="150000"/>
              </a:lnSpc>
              <a:buNone/>
            </a:pPr>
            <a:r>
              <a:rPr lang="ru-RU" sz="3500" b="1" dirty="0" smtClean="0"/>
              <a:t>  Ну, конечно - же, …  </a:t>
            </a:r>
            <a:r>
              <a:rPr lang="ru-RU" sz="3500" b="1" i="1" dirty="0" smtClean="0"/>
              <a:t>(утята</a:t>
            </a:r>
            <a:r>
              <a:rPr lang="ru-RU" sz="3500" b="1" i="1" dirty="0"/>
              <a:t>)</a:t>
            </a:r>
            <a:endParaRPr lang="ru-RU" sz="3500" b="1" dirty="0"/>
          </a:p>
          <a:p>
            <a:endParaRPr lang="ru-RU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189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357290" y="642918"/>
            <a:ext cx="6429419" cy="5143535"/>
          </a:xfr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3880" cy="4187952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ru-RU" sz="3500" b="1" dirty="0"/>
              <a:t>Наша милая подружка,</a:t>
            </a:r>
          </a:p>
          <a:p>
            <a:pPr>
              <a:lnSpc>
                <a:spcPct val="160000"/>
              </a:lnSpc>
              <a:buNone/>
            </a:pPr>
            <a:r>
              <a:rPr lang="ru-RU" sz="3500" b="1" dirty="0" smtClean="0"/>
              <a:t>  Даст </a:t>
            </a:r>
            <a:r>
              <a:rPr lang="ru-RU" sz="3500" b="1" dirty="0"/>
              <a:t>нам перьев на подушку,</a:t>
            </a:r>
          </a:p>
          <a:p>
            <a:pPr>
              <a:lnSpc>
                <a:spcPct val="160000"/>
              </a:lnSpc>
              <a:buNone/>
            </a:pPr>
            <a:r>
              <a:rPr lang="ru-RU" sz="3500" b="1" dirty="0" smtClean="0"/>
              <a:t>  Она снесла нам два яйца.</a:t>
            </a:r>
          </a:p>
          <a:p>
            <a:pPr>
              <a:lnSpc>
                <a:spcPct val="160000"/>
              </a:lnSpc>
              <a:buNone/>
            </a:pPr>
            <a:r>
              <a:rPr lang="ru-RU" sz="3500" b="1" dirty="0" smtClean="0"/>
              <a:t>  Кто же это? …     </a:t>
            </a:r>
            <a:r>
              <a:rPr lang="ru-RU" sz="3500" b="1" i="1" dirty="0"/>
              <a:t>(Курица)</a:t>
            </a:r>
            <a:endParaRPr lang="ru-RU" sz="3500" b="1" dirty="0"/>
          </a:p>
          <a:p>
            <a:endParaRPr lang="ru-RU" sz="4400" b="1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CAFDMFP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628783"/>
            <a:ext cx="6357982" cy="5099986"/>
          </a:xfr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15286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Цель: Закреплять знания детей по теме «Домашние птицы»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Задачи: </a:t>
            </a:r>
          </a:p>
          <a:p>
            <a:r>
              <a:rPr lang="ru-RU" dirty="0" smtClean="0"/>
              <a:t>Уточнять и пополнять словарь детей по изучаемой теме;</a:t>
            </a:r>
          </a:p>
          <a:p>
            <a:r>
              <a:rPr lang="ru-RU" dirty="0" smtClean="0"/>
              <a:t>Развивать чувство рифмы при добавлении слова  в стихотворение;</a:t>
            </a:r>
          </a:p>
          <a:p>
            <a:r>
              <a:rPr lang="ru-RU" dirty="0" smtClean="0"/>
              <a:t>Активизировать речевую деятельность детей;</a:t>
            </a:r>
          </a:p>
          <a:p>
            <a:r>
              <a:rPr lang="ru-RU" dirty="0" smtClean="0"/>
              <a:t>Развивать  слуховое и зрительное внимание и восприятие, познавательные способности.</a:t>
            </a:r>
            <a:endParaRPr lang="ru-RU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472" y="1000108"/>
            <a:ext cx="8183880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/>
              <a:t>Он твердит одно </a:t>
            </a:r>
            <a:r>
              <a:rPr lang="ru-RU" sz="4000" b="1" dirty="0" smtClean="0"/>
              <a:t>– га - </a:t>
            </a:r>
            <a:r>
              <a:rPr lang="ru-RU" sz="4000" b="1" dirty="0" err="1" smtClean="0"/>
              <a:t>га</a:t>
            </a:r>
            <a:r>
              <a:rPr lang="ru-RU" sz="4000" b="1" dirty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/>
              <a:t>  Кто </a:t>
            </a:r>
            <a:r>
              <a:rPr lang="ru-RU" sz="4000" b="1" dirty="0"/>
              <a:t>обидел? </a:t>
            </a:r>
            <a:r>
              <a:rPr lang="ru-RU" sz="4000" b="1" dirty="0" smtClean="0"/>
              <a:t>Где? Когда</a:t>
            </a:r>
            <a:r>
              <a:rPr lang="ru-RU" sz="4000" b="1" dirty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/>
              <a:t>  Никого </a:t>
            </a:r>
            <a:r>
              <a:rPr lang="ru-RU" sz="4000" b="1" dirty="0"/>
              <a:t>я не боюсь,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/>
              <a:t>  Ну </a:t>
            </a:r>
            <a:r>
              <a:rPr lang="ru-RU" sz="4000" b="1" dirty="0"/>
              <a:t>конечно это - </a:t>
            </a:r>
            <a:r>
              <a:rPr lang="ru-RU" sz="4000" b="1" dirty="0" smtClean="0"/>
              <a:t>...</a:t>
            </a:r>
            <a:r>
              <a:rPr lang="ru-RU" sz="4000" b="1" i="1" dirty="0" smtClean="0"/>
              <a:t>(</a:t>
            </a:r>
            <a:r>
              <a:rPr lang="ru-RU" sz="4000" b="1" i="1" dirty="0"/>
              <a:t>Гусь)</a:t>
            </a:r>
            <a:endParaRPr lang="ru-RU" sz="4000" b="1" dirty="0"/>
          </a:p>
          <a:p>
            <a:endParaRPr lang="ru-RU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511" y="428604"/>
            <a:ext cx="5962068" cy="5429288"/>
          </a:xfr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/>
              <a:t> </a:t>
            </a:r>
            <a:r>
              <a:rPr lang="ru-RU" sz="4000" b="1" dirty="0" smtClean="0"/>
              <a:t>Жёлтые </a:t>
            </a:r>
            <a:r>
              <a:rPr lang="ru-RU" sz="4000" b="1" dirty="0"/>
              <a:t>комочки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/>
              <a:t>   Лёгкие</a:t>
            </a:r>
            <a:r>
              <a:rPr lang="ru-RU" sz="4000" b="1" dirty="0"/>
              <a:t>, как вата,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/>
              <a:t>   Бегают </a:t>
            </a:r>
            <a:r>
              <a:rPr lang="ru-RU" sz="4000" b="1" dirty="0"/>
              <a:t>за </a:t>
            </a:r>
            <a:r>
              <a:rPr lang="ru-RU" sz="4000" b="1" dirty="0" err="1"/>
              <a:t>квочкой</a:t>
            </a:r>
            <a:r>
              <a:rPr lang="ru-RU" sz="4000" b="1" dirty="0"/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/>
              <a:t>   Кто </a:t>
            </a:r>
            <a:r>
              <a:rPr lang="ru-RU" sz="4000" b="1" dirty="0"/>
              <a:t>это? ...    </a:t>
            </a:r>
            <a:r>
              <a:rPr lang="ru-RU" sz="4000" b="1" i="1" dirty="0"/>
              <a:t>(Цыплята)</a:t>
            </a:r>
            <a:endParaRPr lang="ru-RU" sz="4000" b="1" dirty="0"/>
          </a:p>
          <a:p>
            <a:endParaRPr lang="ru-RU" sz="4800" b="1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071546"/>
            <a:ext cx="7781639" cy="4357718"/>
          </a:xfr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/>
              <a:t>Он свой род обороняет            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/>
              <a:t>  И </a:t>
            </a:r>
            <a:r>
              <a:rPr lang="ru-RU" sz="4000" b="1" dirty="0"/>
              <a:t>цыпляток охраняет.              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/>
              <a:t>  Курам </a:t>
            </a:r>
            <a:r>
              <a:rPr lang="ru-RU" sz="4000" b="1" dirty="0"/>
              <a:t>муж он и пастух,           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/>
              <a:t>  А </a:t>
            </a:r>
            <a:r>
              <a:rPr lang="ru-RU" sz="4000" b="1" dirty="0"/>
              <a:t>зовут его…</a:t>
            </a:r>
            <a:r>
              <a:rPr lang="ru-RU" sz="4000" b="1" i="1" dirty="0"/>
              <a:t> (петух)</a:t>
            </a:r>
            <a:r>
              <a:rPr lang="ru-RU" sz="4000" b="1" dirty="0"/>
              <a:t>       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726roos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571479"/>
            <a:ext cx="6429420" cy="5217014"/>
          </a:xfr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183880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/>
              <a:t>Ходит важно, с гордым видом.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ru-RU" sz="3200" b="1" dirty="0" smtClean="0"/>
              <a:t>  Он </a:t>
            </a:r>
            <a:r>
              <a:rPr lang="ru-RU" sz="3200" b="1" dirty="0"/>
              <a:t>не даст себя в обиду:         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ru-RU" sz="3200" b="1" dirty="0" smtClean="0"/>
              <a:t>  Зашипит </a:t>
            </a:r>
            <a:r>
              <a:rPr lang="ru-RU" sz="3200" b="1" dirty="0"/>
              <a:t>— и трусь, не трусь,         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ru-RU" sz="3200" b="1" dirty="0" smtClean="0"/>
              <a:t>  Ущипнуть </a:t>
            </a:r>
            <a:r>
              <a:rPr lang="ru-RU" sz="3200" b="1" dirty="0"/>
              <a:t>вас может ...</a:t>
            </a:r>
            <a:r>
              <a:rPr lang="ru-RU" sz="3200" b="1" i="1" dirty="0"/>
              <a:t> (гусь).</a:t>
            </a:r>
            <a:r>
              <a:rPr lang="ru-RU" sz="3200" b="1" dirty="0"/>
              <a:t>  </a:t>
            </a:r>
            <a:r>
              <a:rPr lang="ru-RU" sz="3200" dirty="0"/>
              <a:t>                       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286</Words>
  <Application>Microsoft Office PowerPoint</Application>
  <PresentationFormat>Экран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 Речевая игра  «Доскажи словечко» Для  детей младшего и среднего дошкольного возраста </vt:lpstr>
      <vt:lpstr>         Цель: Закреплять знания детей по теме «Домашние птицы»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игра  «Доскажи словечко» Для  детей младшего дошкольного возраста</dc:title>
  <dc:creator>1</dc:creator>
  <cp:lastModifiedBy>1</cp:lastModifiedBy>
  <cp:revision>13</cp:revision>
  <dcterms:created xsi:type="dcterms:W3CDTF">2012-11-10T05:30:53Z</dcterms:created>
  <dcterms:modified xsi:type="dcterms:W3CDTF">2013-04-28T07:37:29Z</dcterms:modified>
</cp:coreProperties>
</file>