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65" r:id="rId2"/>
    <p:sldId id="268" r:id="rId3"/>
    <p:sldId id="269" r:id="rId4"/>
    <p:sldId id="258" r:id="rId5"/>
    <p:sldId id="267" r:id="rId6"/>
    <p:sldId id="264" r:id="rId7"/>
    <p:sldId id="259" r:id="rId8"/>
    <p:sldId id="261" r:id="rId9"/>
    <p:sldId id="263" r:id="rId10"/>
    <p:sldId id="266" r:id="rId11"/>
    <p:sldId id="270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68411-7EC2-4E0C-B621-AE8F8F5478CA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FE8E8-21E2-4126-B2C7-CF4BA2697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618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FE8E8-21E2-4126-B2C7-CF4BA2697FE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298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93C3AA5-5B23-4C50-92E9-676AFBBE57F4}" type="datetimeFigureOut">
              <a:rPr lang="ru-RU" smtClean="0"/>
              <a:t>24.02.2015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CDFB50A-15F1-4E87-B141-6CA7E3E80A8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3AA5-5B23-4C50-92E9-676AFBBE57F4}" type="datetimeFigureOut">
              <a:rPr lang="ru-RU" smtClean="0"/>
              <a:t>24.02.2015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FB50A-15F1-4E87-B141-6CA7E3E80A8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3AA5-5B23-4C50-92E9-676AFBBE57F4}" type="datetimeFigureOut">
              <a:rPr lang="ru-RU" smtClean="0"/>
              <a:t>24.02.2015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FB50A-15F1-4E87-B141-6CA7E3E80A8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3AA5-5B23-4C50-92E9-676AFBBE57F4}" type="datetimeFigureOut">
              <a:rPr lang="ru-RU" smtClean="0"/>
              <a:t>24.02.2015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FB50A-15F1-4E87-B141-6CA7E3E80A8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3AA5-5B23-4C50-92E9-676AFBBE57F4}" type="datetimeFigureOut">
              <a:rPr lang="ru-RU" smtClean="0"/>
              <a:t>24.02.2015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FB50A-15F1-4E87-B141-6CA7E3E80A8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3AA5-5B23-4C50-92E9-676AFBBE57F4}" type="datetimeFigureOut">
              <a:rPr lang="ru-RU" smtClean="0"/>
              <a:t>24.02.2015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FB50A-15F1-4E87-B141-6CA7E3E80A8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3AA5-5B23-4C50-92E9-676AFBBE57F4}" type="datetimeFigureOut">
              <a:rPr lang="ru-RU" smtClean="0"/>
              <a:t>24.02.2015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FB50A-15F1-4E87-B141-6CA7E3E80A8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3AA5-5B23-4C50-92E9-676AFBBE57F4}" type="datetimeFigureOut">
              <a:rPr lang="ru-RU" smtClean="0"/>
              <a:t>24.02.2015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FB50A-15F1-4E87-B141-6CA7E3E80A8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3AA5-5B23-4C50-92E9-676AFBBE57F4}" type="datetimeFigureOut">
              <a:rPr lang="ru-RU" smtClean="0"/>
              <a:t>24.02.2015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FB50A-15F1-4E87-B141-6CA7E3E80A8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93C3AA5-5B23-4C50-92E9-676AFBBE57F4}" type="datetimeFigureOut">
              <a:rPr lang="ru-RU" smtClean="0"/>
              <a:t>24.02.2015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CDFB50A-15F1-4E87-B141-6CA7E3E80A8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93C3AA5-5B23-4C50-92E9-676AFBBE57F4}" type="datetimeFigureOut">
              <a:rPr lang="ru-RU" smtClean="0"/>
              <a:t>24.02.2015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CDFB50A-15F1-4E87-B141-6CA7E3E80A8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93C3AA5-5B23-4C50-92E9-676AFBBE57F4}" type="datetimeFigureOut">
              <a:rPr lang="ru-RU" smtClean="0"/>
              <a:t>24.02.2015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CDFB50A-15F1-4E87-B141-6CA7E3E80A85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"/>
            <a:ext cx="82089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ИССЛЕДОВАТЕЛЬСКАЯ РАБОТА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337" y="1685590"/>
            <a:ext cx="566532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8398" y="624329"/>
            <a:ext cx="777686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Династия </a:t>
            </a:r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Качаевых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-спортивная семья!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8478" y="5950019"/>
            <a:ext cx="6647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Составила: Инструктор по ФК – Бугай О.Э.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92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2345\Desktop\kcav-fjVq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22" y="1628800"/>
            <a:ext cx="7054244" cy="397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1379" y="548680"/>
            <a:ext cx="74888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Наши достижения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589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980728"/>
            <a:ext cx="727280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 моей работы: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Изучив умещающийся семейный альбом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воспоминания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семьи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Качаевых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проведя интервью с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Виктором Геннадьевичем, Татьяной Викторовной, Славой 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сумела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подтвердить свою гипотезу о том,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в наше посёлке есть замечательные люди, которые вносят даже сейчас большой вклад в развитие спорта в нашем селе. И действительно, эта семья – пример для подражания! 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12345\Desktop\sporta-99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83469"/>
            <a:ext cx="2376264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2345\Desktop\sporta-33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12976"/>
            <a:ext cx="1944216" cy="246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81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12345\Desktop\sporta-123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20467"/>
            <a:ext cx="2160240" cy="217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1844824"/>
            <a:ext cx="622293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</a:t>
            </a:r>
          </a:p>
          <a:p>
            <a:pPr algn="ctr"/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C:\Users\12345\Desktop\sporta-109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414" y="808304"/>
            <a:ext cx="1460550" cy="19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12345\Desktop\sporta-86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152" y="740527"/>
            <a:ext cx="1656184" cy="195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12345\Desktop\sporta-103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849418"/>
            <a:ext cx="12573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72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908720"/>
            <a:ext cx="71287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феврале на сайте «Открытый класс» начал работу сетевой проект « Моя малая Родина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». Участвуя в этом проекте я задалась целью - познакомиться со спортивными людьми нашего села, а именно семьёй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Качаевых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Передо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мной встал вопрос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как мне с ними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познакомиться? Оказалось, что мне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них ничего не известно.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Захотелось узнать больше. Считаю, что стыдно не знать историю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своих земляков,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своего 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посёлка 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котором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 живёшь. И я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решила познакомиться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историей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этой  семьи, их спортивной жизнью. Так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родилась идея этой исследовательской работы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история семьи и ее связь с историей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нашего посёлка.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архив семьи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Качаевых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(Ивановых)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узнать историю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семьи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выяснить, как история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этой 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семьи отражается в истории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нашего посёлка.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2345\Desktop\sporta-118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5229200"/>
            <a:ext cx="598117" cy="93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2345\Desktop\sporta-104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350" y="5563234"/>
            <a:ext cx="566297" cy="56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82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20688"/>
            <a:ext cx="73448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Собрать сведения о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спортивной жизни семьи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Качаевых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Изучить сохранившиеся вещественные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источники.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Пополнить коллекцию «Моя малая Родина».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Гипотеза исследования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строится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следующем предположении</a:t>
            </a:r>
            <a:r>
              <a:rPr lang="ru-RU" dirty="0" smtClean="0">
                <a:solidFill>
                  <a:srgbClr val="0070C0"/>
                </a:solidFill>
              </a:rPr>
              <a:t>:</a:t>
            </a:r>
          </a:p>
          <a:p>
            <a:pPr algn="just"/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если я исследую историю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семьи,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 я больше узнаю о спортивных людях нашего села и для многих семья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Качаевых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станет примером для подражания.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Практическая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значимость: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работа будет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востребована в детском саду,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можно использовать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непосредственной образовательной деятельности при ознакомлении со спортивными людьми нашего села.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Она будет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интересна  детям, педагогам и родителям.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исследования: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опрос, анализ фотографий и документов семейного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альбома.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2345\Desktop\sporta-17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941168"/>
            <a:ext cx="254317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14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052736"/>
            <a:ext cx="748883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   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своей работе я хочу рассказать о спортивной  семье, живущей в  селе Красная Поляна - Качаеве Викторе Григорьевиче , его детях и внуках.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Виктор Григорьевич  родился 02.09.1952г.                                                       Будучи ещё маленьким мальчиком Виктор Григорьевич наблюдал за тем, как мальчишки занимались различными видами спорта и старался быть похожим на них. По мере взросления вместе с мальчишками участвовал в различных соревнованиях и добивался отличных результатов, всегда занимая 1 место. Несмотря на то, что Виктору Григорьевичу нравились различные виды спорта, приоритет он отдавал зимнему виду сорта – лыжным гонкам и биатлону. Виктор Григорьевич – мастер спорта по биатлону. Совмещая тренировки, соревнования и работу, успевал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Users\12345\Desktop\sporta-98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13176"/>
            <a:ext cx="15240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12345\Desktop\sporta-78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064610"/>
            <a:ext cx="142875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12345\Desktop\sporta-107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78864"/>
            <a:ext cx="1132249" cy="147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83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DCIM\115_PANA\P11507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14956"/>
            <a:ext cx="6048671" cy="453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5594" y="548680"/>
            <a:ext cx="741682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Качаев Виктор Григорьевич</a:t>
            </a:r>
          </a:p>
          <a:p>
            <a:pPr algn="ctr"/>
            <a:r>
              <a:rPr lang="ru-RU" sz="28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1975Г.</a:t>
            </a:r>
            <a:endParaRPr lang="ru-RU" sz="2800" b="1" cap="all" spc="0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92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908720"/>
            <a:ext cx="74168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тренировать ребятишек, которым было очень интересно. 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Виктор Григорьевич являлся хорошим другом и собеседником для своих детей – Ивановой Татьяны Викторовны и Качаева Сергея Викторовича, повёл их по своим стопам и привил любовь к спорту. И как видно из слов дочери Виктора Григорьевича, Татьяны Викторовны: «Мы с гордостью и радостью смотрели за тем, как папа завоёвывал 1 место, как его награждали грамотами и призами за 1 место, как он был лидером во всех соревнованиях!», они гордились своим отцом и старались быть похожим на него. Кроме того они с  радостью делились с ним своими победами и участвовали в семейных соревнованиях, переживая друг за друга. И усилия Виктора Григорьевича не были тщетными. Его сын, Качаев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Сергей Викторович – кандидат в мастера спорта по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боксу.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12345\Desktop\sporta-73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982353"/>
            <a:ext cx="13335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2345\Desktop\sporta-118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557" y="5309925"/>
            <a:ext cx="703486" cy="79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12345\Desktop\sporta-117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984" y="4810903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2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9839" y="908720"/>
            <a:ext cx="74168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очь, Иванова Татьяна Викторовна – кандидат в мастера спорта по плаванию. 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Татьяна Викторовна рассказывает: «Моя спортивная жизнь началась тогда, когда папа брал меня с собой на тренировки ещё маленькую. Время шло и уже в 6 лет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начала ходить на тренировки по плаванию. Кроме плавания занималась в секции баскетбол, лёгкая атлетика, лыжи». Во всех соревнованиях Татьяна Викторовна чувствовала поддержку своего отца и это придавало ей сил и желание быть лучшей. Благодаря своему усердию и поддержке близких  стала мастером  по плаванию,  что позволило участвовать в соревнованиях в таких городах: Магадан, Братск, Томск, Омск, Новосибирск и Кишинёв. Кроме этого была в Всероссийском пионерском лагере «Орлёнок» где познакомилась со способными и талантливыми детьми.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12345\Desktop\sporta-47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229200"/>
            <a:ext cx="1524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2345\Desktop\sporta-127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229200"/>
            <a:ext cx="1524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12345\Desktop\sporta-39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997" y="5229200"/>
            <a:ext cx="1524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99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12345\Desktop\sporta-111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4941168"/>
            <a:ext cx="1765325" cy="101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12345\Desktop\sporta-96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605709"/>
            <a:ext cx="237626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1052736"/>
            <a:ext cx="748883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Татьяна Викторовна стала примером для подражания уже для своих детей. Так, Иванов  Женя - старший сын  Татьяны Викторовны, выбрал как и мама - плавание и отличался упорством и хорошими результатами.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Иванов  Слава – младший сын Татьяны Владимировны пошёл по следам своего дедушки и своей мамы. Как рассказывает мама, Слава только начал ходить уже висел на всех косяках в доме. По примеру старшего брата стал ходить с ним на тренировки, играл в футбол и старался быть не хуже чем они. Став постарше с большим удовольствием  и упорством добивался хороших результатов. В настоящее время Слава участвует во всех спортивных мероприятиях Назаровского района независимо от вида спорта.</a:t>
            </a:r>
          </a:p>
          <a:p>
            <a:pPr algn="just"/>
            <a:endParaRPr lang="ru-RU" dirty="0"/>
          </a:p>
        </p:txBody>
      </p:sp>
      <p:pic>
        <p:nvPicPr>
          <p:cNvPr id="5125" name="Picture 5" descr="C:\Users\12345\Desktop\sporta-92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208" y="4886014"/>
            <a:ext cx="1121097" cy="11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12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6184" y="885397"/>
            <a:ext cx="748883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беседа Слава поделился: «Во всех соревнованиях, внутри нашего села и на районных, я пытаюсь выкладываться по максимуму, стараюсь как можно больше принести очков своей команде. Неоднократно выезжал на зональные соревнования по футболу и баскетболу, где был лидером в своей команде. Так как я сейчас учусь в школе, приходится совмещать учёбу со спортом , что бывает иногда тяжело. Но прилагаю все усилия к тому, чтобы успевать и в учёбе и в спорте».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окончании школы Слава хочет поступать в институт физической культуры и спорта, после которого приехать в родное село и  заниматься спортом с детьми. Удачи!!!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благодарю семью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Качаевых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(Ивановых) за предоставленную информацию и желаю им дальнейших побед. Очень радостно, что в нашем селе есть династия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Качаевых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которая является примером для подражания. </a:t>
            </a:r>
          </a:p>
          <a:p>
            <a:pPr algn="just"/>
            <a:endParaRPr lang="ru-RU" dirty="0"/>
          </a:p>
        </p:txBody>
      </p:sp>
      <p:pic>
        <p:nvPicPr>
          <p:cNvPr id="6146" name="Picture 2" descr="C:\Users\12345\Desktop\sporta-129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6" y="5546853"/>
            <a:ext cx="518337" cy="64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2345\Desktop\sporta-99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259331"/>
            <a:ext cx="937731" cy="102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12345\Desktop\sporta-89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961" y="5259331"/>
            <a:ext cx="671086" cy="93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78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439</TotalTime>
  <Words>978</Words>
  <Application>Microsoft Office PowerPoint</Application>
  <PresentationFormat>Экран (4:3)</PresentationFormat>
  <Paragraphs>34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</dc:title>
  <dc:creator>12345</dc:creator>
  <cp:lastModifiedBy>12345</cp:lastModifiedBy>
  <cp:revision>39</cp:revision>
  <dcterms:created xsi:type="dcterms:W3CDTF">2015-02-22T15:53:02Z</dcterms:created>
  <dcterms:modified xsi:type="dcterms:W3CDTF">2015-02-23T17:49:15Z</dcterms:modified>
</cp:coreProperties>
</file>