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3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Аппликация из ниток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         </a:t>
            </a:r>
          </a:p>
          <a:p>
            <a:r>
              <a:rPr lang="en-US" dirty="0" smtClean="0"/>
              <a:t>                         </a:t>
            </a:r>
            <a:r>
              <a:rPr lang="ru-RU" sz="7300" dirty="0" smtClean="0">
                <a:solidFill>
                  <a:srgbClr val="FF0000"/>
                </a:solidFill>
              </a:rPr>
              <a:t>Материалы:</a:t>
            </a:r>
          </a:p>
          <a:p>
            <a:endParaRPr lang="ru-RU" sz="7300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заготовка на толстой бумаге;</a:t>
            </a:r>
          </a:p>
          <a:p>
            <a:r>
              <a:rPr lang="ru-RU" dirty="0" smtClean="0"/>
              <a:t>цветные клубочки ниток (</a:t>
            </a:r>
            <a:r>
              <a:rPr lang="ru-RU" dirty="0" err="1" smtClean="0"/>
              <a:t>красные,черные,серые,коричневые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бумажные салфетки(белые и красные);</a:t>
            </a:r>
          </a:p>
          <a:p>
            <a:r>
              <a:rPr lang="ru-RU" dirty="0" smtClean="0"/>
              <a:t>клей ПВА ;</a:t>
            </a:r>
          </a:p>
          <a:p>
            <a:r>
              <a:rPr lang="ru-RU" dirty="0" smtClean="0"/>
              <a:t>цветные карандаши;</a:t>
            </a:r>
          </a:p>
          <a:p>
            <a:r>
              <a:rPr lang="ru-RU" dirty="0" smtClean="0"/>
              <a:t>ножницы.</a:t>
            </a:r>
          </a:p>
          <a:p>
            <a:endParaRPr lang="ru-RU" dirty="0"/>
          </a:p>
        </p:txBody>
      </p:sp>
      <p:sp>
        <p:nvSpPr>
          <p:cNvPr id="7" name="Содержимое 3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4040188" cy="4469352"/>
          </a:xfrm>
        </p:spPr>
        <p:txBody>
          <a:bodyPr/>
          <a:lstStyle/>
          <a:p>
            <a:pPr algn="just"/>
            <a:r>
              <a:rPr lang="ru-RU" sz="2000" dirty="0" smtClean="0"/>
              <a:t>Если вы задумались над вопросом о том, чем бы новым и интересным занять ваших маленьких мастеров,  то предлагаем вам попробовать освоить такой вид искусства, как аппликация для детей из ниток и бумажных салфеток. Работа над такими картинками очень напоминает обычную аппликацию из бумаги или крупы, только в данном случае результат получается более живым и интересным. 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dirty="0" smtClean="0"/>
              <a:t>Приступаем к работе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Выбираем рисунок – из книжки или интернета, а если умеете, рисуйте сами. Сразу дадим вам совет, при нанесении рисунка на бумагу-основу не используйте копирку – так будет слишком много </a:t>
            </a:r>
            <a:r>
              <a:rPr lang="en-US" sz="1600" dirty="0" smtClean="0"/>
              <a:t>«</a:t>
            </a:r>
            <a:r>
              <a:rPr lang="ru-RU" sz="1600" dirty="0" smtClean="0"/>
              <a:t>грязи</a:t>
            </a:r>
            <a:r>
              <a:rPr lang="en-US" sz="1600" dirty="0" smtClean="0"/>
              <a:t>», </a:t>
            </a:r>
            <a:r>
              <a:rPr lang="ru-RU" sz="1600" dirty="0" smtClean="0"/>
              <a:t>об которую впоследствии можно замарать нитки.</a:t>
            </a:r>
          </a:p>
          <a:p>
            <a:endParaRPr lang="ru-RU" sz="16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Когда рисунок готов, начинается самое интересное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657600"/>
            <a:ext cx="3951901" cy="2997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048000"/>
            <a:ext cx="3788409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685800"/>
            <a:ext cx="4040188" cy="1447800"/>
          </a:xfrm>
        </p:spPr>
        <p:txBody>
          <a:bodyPr/>
          <a:lstStyle/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dirty="0" smtClean="0"/>
              <a:t>От клубка нужного цвета необходимо нарезать нитки. Длина отрезанной нитки будет зависеть от фрагмента, на котором вы хотите видеть эту нитку.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685801"/>
            <a:ext cx="4038600" cy="1828800"/>
          </a:xfrm>
        </p:spPr>
        <p:txBody>
          <a:bodyPr>
            <a:normAutofit/>
          </a:bodyPr>
          <a:lstStyle/>
          <a:p>
            <a:r>
              <a:rPr lang="ru-RU" dirty="0" smtClean="0"/>
              <a:t>Снежинки ,носик и когти раскрасим цветными карандашами.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199" y="2819400"/>
            <a:ext cx="374683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99979" y="2743200"/>
            <a:ext cx="376663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762000"/>
            <a:ext cx="4040188" cy="1752600"/>
          </a:xfrm>
        </p:spPr>
        <p:txBody>
          <a:bodyPr/>
          <a:lstStyle/>
          <a:p>
            <a:r>
              <a:rPr lang="ru-RU" dirty="0" smtClean="0"/>
              <a:t>Теперь наносим клей на грудку снегиря и посыпаем красными нитками слегка прижимая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5025" y="838201"/>
            <a:ext cx="4041775" cy="1676400"/>
          </a:xfrm>
        </p:spPr>
        <p:txBody>
          <a:bodyPr>
            <a:normAutofit/>
          </a:bodyPr>
          <a:lstStyle/>
          <a:p>
            <a:r>
              <a:rPr lang="ru-RU" dirty="0" smtClean="0"/>
              <a:t>Берем серые нити и приклеиваем на перышки.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8826" y="2819400"/>
            <a:ext cx="3690433" cy="281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819400"/>
            <a:ext cx="3759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Теперь переходим к веточке рябины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3887788" cy="914400"/>
          </a:xfrm>
        </p:spPr>
        <p:txBody>
          <a:bodyPr/>
          <a:lstStyle/>
          <a:p>
            <a:r>
              <a:rPr lang="ru-RU" sz="1600" dirty="0" smtClean="0"/>
              <a:t>Берем белую салфетку отрываем небольшой кусочек, мнем и приклеиваем - это у нас будет снег.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676401"/>
            <a:ext cx="4041775" cy="838200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Коричневой ниткой оформляем веточку.</a:t>
            </a:r>
          </a:p>
          <a:p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2895600"/>
            <a:ext cx="3576211" cy="2971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105400" y="2590800"/>
            <a:ext cx="3583997" cy="3285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Переходим к ягодам. Отрываем красную салфетку скатываем в шарик, макаем в клей и приклеиваем. И так с каждой ягодкой.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514600" y="5105400"/>
            <a:ext cx="4194175" cy="990600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sz="4000" b="1" dirty="0" smtClean="0">
                <a:solidFill>
                  <a:srgbClr val="FF0000"/>
                </a:solidFill>
              </a:rPr>
              <a:t>РАБОТА ГОТОВА !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600200"/>
            <a:ext cx="4227411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953000" y="6172200"/>
            <a:ext cx="3934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Рыбинцева</a:t>
            </a:r>
            <a:r>
              <a:rPr lang="ru-RU" dirty="0" smtClean="0"/>
              <a:t>  Татьяна Владимировна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</TotalTime>
  <Words>254</Words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Аппликация из ниток</vt:lpstr>
      <vt:lpstr>Приступаем к работе </vt:lpstr>
      <vt:lpstr>Слайд 3</vt:lpstr>
      <vt:lpstr>Слайд 4</vt:lpstr>
      <vt:lpstr>Теперь переходим к веточке рябины</vt:lpstr>
      <vt:lpstr>Переходим к ягодам. Отрываем красную салфетку скатываем в шарик, макаем в клей и приклеиваем. И так с каждой ягодкой.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Аппликация из ниток</dc:title>
  <dc:creator>Вован</dc:creator>
  <cp:lastModifiedBy>Вован</cp:lastModifiedBy>
  <cp:revision>4</cp:revision>
  <dcterms:created xsi:type="dcterms:W3CDTF">2015-01-21T08:57:17Z</dcterms:created>
  <dcterms:modified xsi:type="dcterms:W3CDTF">2015-02-10T06:33:37Z</dcterms:modified>
</cp:coreProperties>
</file>