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71" r:id="rId2"/>
    <p:sldId id="272" r:id="rId3"/>
    <p:sldId id="266" r:id="rId4"/>
    <p:sldId id="260" r:id="rId5"/>
    <p:sldId id="268" r:id="rId6"/>
    <p:sldId id="270" r:id="rId7"/>
    <p:sldId id="269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5" autoAdjust="0"/>
    <p:restoredTop sz="94677" autoAdjust="0"/>
  </p:normalViewPr>
  <p:slideViewPr>
    <p:cSldViewPr>
      <p:cViewPr>
        <p:scale>
          <a:sx n="60" d="100"/>
          <a:sy n="60" d="100"/>
        </p:scale>
        <p:origin x="-348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2817-6859-48F9-93E9-A1EFCB424EFF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195C-158C-4929-9CAD-73067E371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6D0E-03B2-4060-81A2-1F6C8C8B8208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13C1-E575-4AD3-AF4D-AB2035244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F91C-E70F-417D-8C99-106811BC123E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FF36-C9AF-482F-AAC5-4CC18C8D9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BAE0-53E3-440A-B216-39FF96F50EFF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E4AF-B802-4265-BDC4-27DAC4030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B3A9-220F-447C-BD73-6CFDD8753685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7A66-8B6B-4679-9BD9-E88E0EED4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301B-BE6B-4C6D-A793-17BD2831E151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CB06-CD37-43E0-8AD0-4C72EC6CF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5736-C065-46F2-BB1E-8772BF45D6B6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2827-4CAF-4A31-8138-FD3F5AA3C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AAF2-0847-48FB-B3C5-7E0FACC86DAE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A1E8-0D34-4559-A6D9-87AC7B75A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1CBF9-B837-4BB0-A9B1-6B02E70392E7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A8C2-575D-4BA7-B4D6-4FC31EBC9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AD32-73C8-4FF7-AC21-85CDF2762AD2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5EB0-918A-4EB9-B2CF-003B4AA41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8606-5EE9-4751-AB8D-BAA6531B1068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A194-8D1F-4239-B441-3393E743D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4A4ABB-2550-47E6-87E9-9AB95F729F87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0B1366-DB5D-47C2-916D-2CD70BE30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53074"/>
            <a:ext cx="7992888" cy="373211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 у детей старшего дошкольного возраста посредством современных информационных технологий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примере речевой игры</a:t>
            </a:r>
            <a:br>
              <a:rPr lang="ru-RU" sz="31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«Рассели по домикам</a:t>
            </a: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857232"/>
            <a:ext cx="79930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200" dirty="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32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2800" b="1" dirty="0" err="1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800" b="1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 презентация </a:t>
            </a:r>
            <a:r>
              <a:rPr lang="ru-RU" sz="28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– это удобный и эффективный способ представления информации с помощью компьютерных программ. Он сочетает в себе динамику, звук и изображение, т. е. факторы, которые наиболее долго удерживают внимание ребенка. </a:t>
            </a:r>
          </a:p>
          <a:p>
            <a:pPr algn="just"/>
            <a:endParaRPr lang="ru-RU" sz="2800" dirty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Английская пословица гласит: </a:t>
            </a:r>
          </a:p>
          <a:p>
            <a:pPr algn="just"/>
            <a:r>
              <a:rPr lang="ru-RU" sz="2800" b="1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«Я услышал и забыл, я увидел и запомнил</a:t>
            </a:r>
            <a:r>
              <a:rPr lang="ru-RU" sz="2800" b="1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2713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 descr="шахматы  мн числа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5214938"/>
            <a:ext cx="17002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63541"/>
            <a:ext cx="8193827" cy="2432882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u="sng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совершенствовать грамматический строй речи; определить существительные мужского, женского, среднего рода единственного и множественного числа. «Расселить» картинки по домикам; формировать навыки использования ПК; повышать мотивацию и интерес к игре.</a:t>
            </a:r>
            <a:endParaRPr lang="ru-RU" sz="2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Рисунок 6" descr="книга  женского рода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5643563"/>
            <a:ext cx="14192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7" descr="Копия (7) картинки мужского рода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5500688"/>
            <a:ext cx="11779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Копия (4) картинки мужского рода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5643563"/>
            <a:ext cx="12366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1" descr="она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7224" y="3571876"/>
            <a:ext cx="15001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4" descr="она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86050" y="3500438"/>
            <a:ext cx="14874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она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4933799" y="3500438"/>
            <a:ext cx="149096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" descr="она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>
            <a:off x="6792250" y="3500438"/>
            <a:ext cx="148884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86050" y="500042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Речевая игра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«Рассели по домикам»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а  женского рода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285875"/>
            <a:ext cx="17653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 descr="она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3" y="928688"/>
            <a:ext cx="4129087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опия (4) картинки мужского рода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4357688"/>
            <a:ext cx="14605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пия (6) картинки среднего  рода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1000125"/>
            <a:ext cx="20732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ахматы  мн числа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357688"/>
            <a:ext cx="194468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rId7" action="ppaction://hlinksldjump" highlightClick="1"/>
          </p:cNvPr>
          <p:cNvSpPr/>
          <p:nvPr/>
        </p:nvSpPr>
        <p:spPr>
          <a:xfrm>
            <a:off x="8215313" y="621506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29913 0.28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14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а  женского род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033371" y="785794"/>
            <a:ext cx="1414589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 descr="она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519216" y="928688"/>
            <a:ext cx="4091281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опия (4) картинки мужского род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42938" y="4641434"/>
            <a:ext cx="1965048" cy="12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пия (6) картинки среднего  род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42910" y="1148104"/>
            <a:ext cx="2073275" cy="120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ахматы  мн числа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982470" y="4357688"/>
            <a:ext cx="169574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firstslide" highlightClick="1"/>
          </p:cNvPr>
          <p:cNvSpPr/>
          <p:nvPr/>
        </p:nvSpPr>
        <p:spPr>
          <a:xfrm>
            <a:off x="8215313" y="621506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5549E-6 L -0.37205 0.293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1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а  женского род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085842" y="4500570"/>
            <a:ext cx="17382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 descr="она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513369" y="928688"/>
            <a:ext cx="4102975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опия (4) картинки мужского род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67111" y="4357688"/>
            <a:ext cx="1713796" cy="17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пия (6) картинки среднего  род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050519" y="1000125"/>
            <a:ext cx="1526571" cy="164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ахматы  мн числа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513726" y="1000108"/>
            <a:ext cx="1917303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rId7" action="ppaction://hlinksldjump" highlightClick="1"/>
          </p:cNvPr>
          <p:cNvSpPr/>
          <p:nvPr/>
        </p:nvSpPr>
        <p:spPr>
          <a:xfrm>
            <a:off x="8215313" y="621506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0039E-6 L -0.3073 -0.185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9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а  женского род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57224" y="4214818"/>
            <a:ext cx="1571596" cy="200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 descr="она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516293" y="928688"/>
            <a:ext cx="4097126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опия (4) картинки мужского род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45374" y="1071546"/>
            <a:ext cx="2003492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опия (6) картинки среднего  род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215206" y="1071546"/>
            <a:ext cx="1187489" cy="183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ахматы  мн числа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7087681" y="4357688"/>
            <a:ext cx="1485326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rId7" action="ppaction://hlinksldjump" highlightClick="1"/>
          </p:cNvPr>
          <p:cNvSpPr/>
          <p:nvPr/>
        </p:nvSpPr>
        <p:spPr>
          <a:xfrm>
            <a:off x="8215313" y="621506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9609E-6 L 0.31736 -0.205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756493"/>
            <a:ext cx="83534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Выводы:      </a:t>
            </a:r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ИКТ позволяет значительно повысить мотивационную готовность к проведению НОД путём моделирования </a:t>
            </a:r>
            <a:r>
              <a:rPr lang="ru-RU" sz="2400" dirty="0" err="1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–развивающей </a:t>
            </a:r>
            <a:r>
              <a:rPr lang="ru-RU" sz="24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компьютерной </a:t>
            </a:r>
            <a:r>
              <a:rPr lang="ru-RU" sz="240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среды,  </a:t>
            </a:r>
            <a:r>
              <a:rPr lang="ru-RU" sz="24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улучшить отработку изучаемого материала, повысить эффективность обучения;</a:t>
            </a:r>
          </a:p>
          <a:p>
            <a:pPr algn="just" eaLnBrk="0" hangingPunct="0"/>
            <a:endParaRPr lang="ru-RU" sz="2400" dirty="0">
              <a:solidFill>
                <a:srgbClr val="27130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спользование </a:t>
            </a:r>
            <a:r>
              <a:rPr lang="ru-RU" sz="24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современных компьютерных технологий на НОД оказывает положительное влияние на развитие познавательной мотивации, произвольного внимания и памяти детей, самостоятельности, </a:t>
            </a:r>
            <a:r>
              <a:rPr lang="ru-RU" sz="240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сосредоточенности</a:t>
            </a:r>
            <a:r>
              <a:rPr lang="ru-RU" sz="24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, усидчивости</a:t>
            </a:r>
            <a:r>
              <a:rPr lang="ru-RU" sz="240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сопереживания, </a:t>
            </a:r>
            <a:r>
              <a:rPr lang="ru-RU" sz="24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произвольной моторики пальцев рук, творческого воображения, словарного запаса. ИКТ помогают развивать наглядно-образное мышление </a:t>
            </a:r>
            <a:r>
              <a:rPr lang="ru-RU" sz="2400" dirty="0" smtClean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и т. д</a:t>
            </a:r>
            <a:r>
              <a:rPr lang="ru-RU" sz="2400" dirty="0">
                <a:solidFill>
                  <a:srgbClr val="27130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62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Формирование грамматического строя речи у детей старшего дошкольного возраста посредством современных информационных технологий (на примере речевой игры «Рассели по домикам») </vt:lpstr>
      <vt:lpstr>Презентация PowerPoint</vt:lpstr>
      <vt:lpstr>Цель игры: совершенствовать грамматический строй речи; определить существительные мужского, женского, среднего рода единственного и множественного числа. «Расселить» картинки по домикам; формировать навыки использования ПК; повышать мотивацию и интерес к игре.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Надежда</cp:lastModifiedBy>
  <cp:revision>75</cp:revision>
  <dcterms:created xsi:type="dcterms:W3CDTF">2012-11-09T04:47:53Z</dcterms:created>
  <dcterms:modified xsi:type="dcterms:W3CDTF">2013-04-25T10:54:55Z</dcterms:modified>
</cp:coreProperties>
</file>