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6" r:id="rId5"/>
    <p:sldId id="261" r:id="rId6"/>
    <p:sldId id="267" r:id="rId7"/>
    <p:sldId id="268" r:id="rId8"/>
    <p:sldId id="269" r:id="rId9"/>
    <p:sldId id="27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375" autoAdjust="0"/>
  </p:normalViewPr>
  <p:slideViewPr>
    <p:cSldViewPr>
      <p:cViewPr varScale="1">
        <p:scale>
          <a:sx n="106" d="100"/>
          <a:sy n="106" d="100"/>
        </p:scale>
        <p:origin x="-18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67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89ECA2-9489-4C74-813D-16E3C9CAFE6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6669DC-3E3B-436B-84DC-6312F0C13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58246" cy="1214446"/>
          </a:xfrm>
        </p:spPr>
        <p:txBody>
          <a:bodyPr/>
          <a:lstStyle/>
          <a:p>
            <a:r>
              <a:rPr lang="ru-RU" sz="36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Организация работы с родителями по проблеме семейного чтения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" name="Рисунок 5" descr="10.12.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000240"/>
            <a:ext cx="7929618" cy="4148155"/>
          </a:xfrm>
          <a:prstGeom prst="rect">
            <a:avLst/>
          </a:prstGeom>
        </p:spPr>
      </p:pic>
    </p:spTree>
  </p:cSld>
  <p:clrMapOvr>
    <a:masterClrMapping/>
  </p:clrMapOvr>
  <p:transition spd="med" advTm="0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Целесообразно проводить открытые занятия для родителей воспитанников по  литературным произведениям. Очень полезны подготовленные совместно с родителями  досуги для детей на литературные темы.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Наслаждайтесь чтением сами и выработайте у детей отношение к чтению как к удовольствию.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Читайте детям вслух с самого раннего возраста.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Пусть дети видят, как Вы сами читаете с удовольствием: цитируйте, смейтесь, заучивайте отрывки.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Устройте с детьми поход в библиотеку и учите их пользоваться ее фондами.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Запишите детей в читальный зал.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Памятка для родителей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Показывайте, что Вы цените чтение: покупайте книги, дарите их сами и получайте в качестве подарков.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Подпишитесь на журналы для ребенка с учетом его интересов и увлечений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 время поездки на машине пусть дети слушают записи литературных произведений.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дороге поиграйте с ребенком в игру: придумать слова, начинающиеся с разных букв.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доме должна быть детская библиотека.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Устройте маскарад и предложите детям нарядиться  в костюмы любимых героев.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Устройте вечер, посвященный любимым книгам.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Пусть в доме всегда будут журналы, сборники рассказов для детей и взрослых, газеты.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Читайте детям перед тем, как уложить ребенка.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помочь семье в литературном развитии ребенка, в формировании у него читательского интереса, отношения к книге как к явлению культуры. </a:t>
            </a:r>
          </a:p>
          <a:p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Одна из задач ДОУ - 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чем конкретно проявляется педагогическая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организация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 проблеме семейного чтения?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1) Педагоги должны информировать родителей о том, какие произведения входят в круг чтения детей каждой возрастной группы. Информация может быть предоставлена в уголке для родителей в виде списков литературных произведений с указанием, что будет читаться на занятиях и что рекомендуется для домашнего чтения.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56673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2)В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уголке для родителей целесообразно помещать советы и пожелания по поводу того, как организовать чтение ребенка в домашних условиях, под такими, например, рубриками: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«Сказка в жизни ребенка»;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- «Как и когда рассказывать сказки»;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«О чем и как беседовать с детьми после чтения книги»;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- «Личная библиотека вашего ребенка».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Здесь может быть представлена постоянная рубрика «Новинки детской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литературы» с    информацией о новых книгах, с краткой аннотацией к ним.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</TotalTime>
  <Words>327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Организация работы с родителями по проблеме семейного чтения</vt:lpstr>
      <vt:lpstr>Одна из задач ДОУ - </vt:lpstr>
      <vt:lpstr>   В чем конкретно проявляется педагогическая  организация по проблеме семейного чтения?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Памятка для родителей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по проблеме семейного чтения</dc:title>
  <dc:creator>Admin</dc:creator>
  <cp:lastModifiedBy>Admin</cp:lastModifiedBy>
  <cp:revision>24</cp:revision>
  <dcterms:created xsi:type="dcterms:W3CDTF">2013-03-31T13:31:03Z</dcterms:created>
  <dcterms:modified xsi:type="dcterms:W3CDTF">2013-03-31T19:02:45Z</dcterms:modified>
</cp:coreProperties>
</file>