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61" r:id="rId4"/>
    <p:sldId id="262" r:id="rId5"/>
    <p:sldId id="265" r:id="rId6"/>
    <p:sldId id="266" r:id="rId7"/>
    <p:sldId id="275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3300"/>
    <a:srgbClr val="FF3300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728" autoAdjust="0"/>
  </p:normalViewPr>
  <p:slideViewPr>
    <p:cSldViewPr>
      <p:cViewPr varScale="1">
        <p:scale>
          <a:sx n="75" d="100"/>
          <a:sy n="75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9A84-E85B-4E98-B9AE-58DF6B8C9A50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C41D-3CD0-440F-A925-05E36241E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DE5-ED6A-4CD7-83EA-45344B0A54F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7525-5C84-4BB2-AE84-5F8EFDF6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0C24-F0DB-4F89-AC10-EC55D85FAD2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F0FE-950E-45CD-86B6-26C4EB959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B5B7-C78D-4AA2-8786-6A15559995B8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9DAF-21B8-4116-B80F-904E7F8BF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B54F-0961-4FCE-80F3-1EB54401E246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559A-5591-4A92-BB44-FB8F5747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B5E8-B6E9-4D0F-9A51-0D8612F9849C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2F0A-50A4-4123-8AD4-356968D23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FD93-93C4-4887-AD41-B8C4DBAAB40A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3205-7ACB-4638-AB74-913CAEA07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00F-0BBD-48CF-893A-168C13AB7489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393F-56F0-405D-98E9-03F7C58F3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D084-319C-4D06-AC9B-4BBE9F9A3955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F81-9276-47FD-8A5F-9855FC414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618F-85A1-4248-A104-E5BE7BCDE6C0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D10F-4032-4FDB-A962-810AB54EF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3497-4914-47CA-BA37-49A5ADBF4C4A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E209-BD0E-489F-8528-628348F89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72DF50-FA7B-4EFD-8C6D-74B8488C87E4}" type="datetimeFigureOut">
              <a:rPr lang="ru-RU"/>
              <a:pPr>
                <a:defRPr/>
              </a:pPr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F4A32-609D-4022-9FA0-A37990A5F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84213" y="2636838"/>
            <a:ext cx="792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   </a:t>
            </a:r>
            <a:endParaRPr lang="ru-RU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7771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Электронное дидактическое</a:t>
            </a:r>
          </a:p>
          <a:p>
            <a:pPr algn="ctr"/>
            <a:r>
              <a:rPr lang="ru-RU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пособие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7777162" cy="11509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"Непокорный звук "Л".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4652963"/>
            <a:ext cx="28590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Учитель-логопед </a:t>
            </a:r>
          </a:p>
          <a:p>
            <a:r>
              <a:rPr lang="ru-RU" sz="2000" b="1">
                <a:latin typeface="Times New Roman" pitchFamily="18" charset="0"/>
              </a:rPr>
              <a:t>МБДОУ д/с № 153 </a:t>
            </a:r>
          </a:p>
          <a:p>
            <a:r>
              <a:rPr lang="ru-RU" sz="2400" b="1">
                <a:latin typeface="Times New Roman" pitchFamily="18" charset="0"/>
              </a:rPr>
              <a:t>Савельева </a:t>
            </a:r>
          </a:p>
          <a:p>
            <a:r>
              <a:rPr lang="ru-RU" sz="2000" b="1">
                <a:latin typeface="Times New Roman" pitchFamily="18" charset="0"/>
              </a:rPr>
              <a:t>Елена Александровна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57563"/>
            <a:ext cx="51117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4286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Автоматизация изолированного звука</a:t>
            </a:r>
          </a:p>
        </p:txBody>
      </p:sp>
      <p:pic>
        <p:nvPicPr>
          <p:cNvPr id="6" name="Рисунок 5" descr="1318169115_227657397_www.nevsepic.com.u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928688"/>
            <a:ext cx="55721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621506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Мишутка плывёт на корабле  и корабль гудит….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1643063"/>
            <a:ext cx="1071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x_bfa7610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11250"/>
            <a:ext cx="7983538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1318169115_227657397_www.nevsepic.com.u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1725" y="1714500"/>
            <a:ext cx="1787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10646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786063"/>
            <a:ext cx="11985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10646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478631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10646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429125"/>
            <a:ext cx="12684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010646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2786063"/>
            <a:ext cx="12414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010646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500563"/>
            <a:ext cx="145573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571500"/>
            <a:ext cx="621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Мишутка плывёт по морю, но  ему одному  скучно…….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28625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Автоматизация в слогах</a:t>
            </a:r>
          </a:p>
        </p:txBody>
      </p:sp>
      <p:pic>
        <p:nvPicPr>
          <p:cNvPr id="5" name="Рисунок 4" descr="101064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14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106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00313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10646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14750"/>
            <a:ext cx="1128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1064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25"/>
            <a:ext cx="1143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жз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1214422"/>
            <a:ext cx="1152580" cy="1144042"/>
          </a:xfrm>
          <a:prstGeom prst="ellipse">
            <a:avLst/>
          </a:prstGeom>
        </p:spPr>
      </p:pic>
      <p:pic>
        <p:nvPicPr>
          <p:cNvPr id="10" name="Рисунок 9" descr="эжз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428868"/>
            <a:ext cx="1152580" cy="1144042"/>
          </a:xfrm>
          <a:prstGeom prst="ellipse">
            <a:avLst/>
          </a:prstGeom>
        </p:spPr>
      </p:pic>
      <p:pic>
        <p:nvPicPr>
          <p:cNvPr id="11" name="Рисунок 10" descr="эжз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3714752"/>
            <a:ext cx="1151538" cy="1143008"/>
          </a:xfrm>
          <a:prstGeom prst="ellipse">
            <a:avLst/>
          </a:prstGeom>
        </p:spPr>
      </p:pic>
      <p:pic>
        <p:nvPicPr>
          <p:cNvPr id="12" name="Рисунок 11" descr="эжз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5000636"/>
            <a:ext cx="1151538" cy="1143008"/>
          </a:xfrm>
          <a:prstGeom prst="ellipse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643938" y="1857375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643938" y="3071813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43938" y="435768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715375" y="564356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Ы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28750" y="1928813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28750" y="3071813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28750" y="435768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28750" y="5643563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5834 -0.003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63142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65834 -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62361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6592 0.000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61962 -0.005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66632 0.001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60799 -0.0041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43063" y="500063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</a:rPr>
              <a:t>Что лишнее?</a:t>
            </a:r>
          </a:p>
        </p:txBody>
      </p:sp>
      <p:pic>
        <p:nvPicPr>
          <p:cNvPr id="4" name="Рисунок 3" descr="dbf8f88d522ad3528bddf4e9a7399e3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14438"/>
            <a:ext cx="3143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1443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str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071938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urdv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07193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00125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х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1000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urvg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000125"/>
            <a:ext cx="14287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лор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000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2857500"/>
            <a:ext cx="4643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Times New Roman" pitchFamily="18" charset="0"/>
              </a:rPr>
              <a:t>Что подходит?</a:t>
            </a:r>
          </a:p>
        </p:txBody>
      </p:sp>
      <p:pic>
        <p:nvPicPr>
          <p:cNvPr id="9" name="Рисунок 8" descr="10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429125"/>
            <a:ext cx="150018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R_gallery_foto_3006M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8" y="4429125"/>
            <a:ext cx="135731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luehlampe_01_KMJ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4429125"/>
            <a:ext cx="12144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e7a52388d0083c6c3474267ad9bb36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50" y="4429125"/>
            <a:ext cx="1285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313" y="1071563"/>
            <a:ext cx="1285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C0000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7639 -0.5229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etia-8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05038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МАЛЫШИ   ПЛЫВУТ  НА   ЛОДКЕ.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971E-6 L 0.45486 1.84971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жж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2133600"/>
            <a:ext cx="685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46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88</cp:revision>
  <dcterms:created xsi:type="dcterms:W3CDTF">2012-05-22T17:26:09Z</dcterms:created>
  <dcterms:modified xsi:type="dcterms:W3CDTF">2013-04-12T09:18:04Z</dcterms:modified>
</cp:coreProperties>
</file>