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F9AC-8CBB-4C74-B0F0-0FABF0CC7B17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90BA-FE9A-4957-91B3-9B6FCC6BEC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Методическая работа по ознакомлению с окружающим в подготовительной группе для детей с ЗПР.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/>
              <a:t>Тематический план на учебный год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568" y="404664"/>
          <a:ext cx="8229600" cy="1016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месяц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неделя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Тематическая неделя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Итоговое мероприятие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Календарные праздники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сентябрь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 мире знаний. «Школа».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Экскурсия в школу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День знаний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5- международный день Мира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 – международный день грамотности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 – международный день красоты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14- первые Осенины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25 – всемирный день моря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27 – день воспитателя и всех дошкольных работников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Путешествие на лесную поляну. «Грибы и ягоды»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Музыкальный вечер «До свидания, лето!»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Королевство фруктов и овощей.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Досуг «Витаминная семья»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 природы не плохой погоды. «Осень»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Интегрированное занятие «Лес полный чудес»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октябрь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 стране березового ситца. «Деревья и кустарники»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Экскурсия в осенний парк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Международный день пожилых людей и день музыки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4- Всемирный день музыки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5 -Всемирный день учителя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 – всемирный день улыбки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 – всемирный день почты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Хлеб всему голова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Сюжетно-ролевая игра «Супермаркет»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Улетают, улетели. «Перелётные птицы»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Просмотр и обсуждение мультфильма «Серая Шейка»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Как звери к зиме готовятся. «Дикие животные»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Игра-театрализация «Лесная сказка»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ноябрь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Мне посчастливилось родиться на Руси. «Россия»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Тематический концерт «Наш любимый край – Россия»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4 – день Народного Единства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16 – день терпимости и толерантности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18 – день рождения Деда Мороза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 – всемирный день приветствий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25 – день матери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Братья наши меньшие. «Домашние животные»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Фотоальбом «Мои любимые животные»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Ярмарка посуды. «Посуда»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Выставка «Народные промыслы» (совместно с родителями)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Вот бы нам у наших мам научиться всем делам. «Бытовая техника»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Конкурс-выставка «Мамины руки не знают скуки»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декабрь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Раз, два, три, четыре – много мебели в квартире. «Мебель»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Изготовление мебели из бросового материала. Выставка поделок.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 – день Воинской Славы России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 – день памяти богатыря Святогора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 – день Героев Отечества России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11 – всемирный день детского телевидения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15 – международный день чая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Будем одеваться красиво. «Одежда, обувь, головные уборы».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Интегрированное занятие «В королевстве моды»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Трудно птицам зимовать. «Зимующие птицы»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Изготовление кормушек, экскурсия в парк и развешивание кормушек.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Мастерская игрушки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Выставка «Разнообразный мир игрушек»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Приключения у новогодней ёлки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Новогодний музыкальный утренник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0059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rowSpan="3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январь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Зима проказница! «Зимние забавы»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Экскурсия в зимний парк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Новый год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7-Рождество Христово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19 – Крещение Господне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27 – день снятия блокады Ленинграда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30 – день Деда Мороза и Снегурочки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Сильным, ловким вырастаем. «Зимние виды спорта»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Конкурс «Лучшая постройка из снега»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Сказочный снегопад. «Признаки зимы»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Комплексное занятие «Сказочный снегопад»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февраль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Там на неведомых дорожках… Сказки Пушкина.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Викторина по сказкам А.С. Пушкина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 – день сурка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10 – Веселичи – день домового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14 день Святого Валентина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17 – день доброты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 – международный день родного языка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23 – день защитников Отечества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Если добрый 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Интегрированное занятие «Давайте жить дружно!»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Защитники Отечества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Игровая спортивная олимпиада «Богатырские потехи»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Веселые путешественники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Изготовление макета улицы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Лучшие в мире друзья – бабушка и мамочка моя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Утренник, посвященный 8 марта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 – день кошек в России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8- международный женский день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21- всемирный день поэзии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22 – всемирный день водных ресурсов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27- всем ирный день театра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Все профессии нужны, все профессии важны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Фотоальбом «Профессии моих родителей»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Путешествие к белым медведям. «Животные Крайнего Севера»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Презентация мини зоопарка и экскурсия по нему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Сафари-парк. «Животные жарких стран»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апрель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Весенняя капель. «Признаки весны»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Игровое занятие «Как мы весну искали»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День смеха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Международный день детской книги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12-день авиации и космонавтики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19 – день подснежника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22 – международный день земли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Вот бы в космос полететь и на все там посмотреть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Творческая выставка «Космос рядом с нами»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Водный мир и его обитатели. «Рыбы»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Презентация книжек-малышек «Обитатели морей и океанов»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Скоро в школу мы пойдем.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Праздник «Выпускной бал»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5"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Весенний букет. «Первоцветы»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Выставка «Весенние цветы»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Праздник труда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День солнца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9 – день Победы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12- международный день медицинских сестер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14 – международный день птиц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27 – День рождения Санкт-Петербурга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Этот День Победы порохом пропах…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Тематический досуг «Никто не забыт, ничто не забыто»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III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Мы – друзья природы. «Насекомые»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Театрализация «Муха-цокотуха»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Люблю тебя, Петра творенье! «Санкт- Петербург»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Фотовыставка «прогулка по Санкт-Петербургу»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Здравствуй, лето!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Конкурс рисунков на асфальте «Мы рады лету»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Учитель-дефектолог Бондаренко Анастасия Ивановна</a:t>
            </a:r>
            <a:br>
              <a:rPr lang="ru-RU" dirty="0"/>
            </a:br>
            <a:endParaRPr lang="ru-RU" dirty="0"/>
          </a:p>
        </p:txBody>
      </p:sp>
      <p:pic>
        <p:nvPicPr>
          <p:cNvPr id="7" name="Содержимое 6" descr="_mR8XcBCye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4300" y="3037681"/>
            <a:ext cx="1295400" cy="1651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816</Words>
  <Application>Microsoft Office PowerPoint</Application>
  <PresentationFormat>Экран (4:3)</PresentationFormat>
  <Paragraphs>175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Методическая работа по ознакомлению с окружающим в подготовительной группе для детей с ЗПР. Тематический план на учебный год </vt:lpstr>
      <vt:lpstr>Слайд 2</vt:lpstr>
      <vt:lpstr>Слайд 3</vt:lpstr>
      <vt:lpstr>Учитель-дефектолог Бондаренко Анастасия Ивановна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работа по ознакомлению с окружающим в подготовительной группе для детей с ЗПР. Тематический план на учебный год </dc:title>
  <dc:creator>nas</dc:creator>
  <cp:lastModifiedBy>nas</cp:lastModifiedBy>
  <cp:revision>1</cp:revision>
  <dcterms:created xsi:type="dcterms:W3CDTF">2013-04-15T11:48:59Z</dcterms:created>
  <dcterms:modified xsi:type="dcterms:W3CDTF">2013-04-15T11:53:04Z</dcterms:modified>
</cp:coreProperties>
</file>