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D9D5-457C-44CC-8620-A0B8FD83BB95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E76A-CD5A-4E71-B359-2CDD9C4AF4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FF3300"/>
                </a:solidFill>
              </a:rPr>
              <a:t>О пользе обучения детей элементам игры в баскетбол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b="1" smtClean="0"/>
              <a:t>Подготовительные упражнения к обучению игры в баскетбол (бросание мяча, катание) способствуют развитию глазомера, координации, ловкости, ритмичности, согласованности движений. Такие игры  благоприятно влияют на физическое развитие и работоспособность ребенка.</a:t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15364" name="Picture 4" descr="IMG_1750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563938"/>
            <a:ext cx="4694237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549275"/>
            <a:ext cx="8748713" cy="1295400"/>
          </a:xfrm>
        </p:spPr>
        <p:txBody>
          <a:bodyPr>
            <a:normAutofit fontScale="90000"/>
          </a:bodyPr>
          <a:lstStyle/>
          <a:p>
            <a:pPr algn="l">
              <a:tabLst>
                <a:tab pos="1349375" algn="l"/>
              </a:tabLst>
            </a:pPr>
            <a:r>
              <a:rPr lang="ru-RU" sz="2400" b="1" smtClean="0">
                <a:solidFill>
                  <a:schemeClr val="tx2"/>
                </a:solidFill>
              </a:rPr>
              <a:t>Упражнения с мячами развивают не только крупные, но и мелкие мышцы рук, увеличивают подвижность суставов, пальцев и кистей, что особенно важно для ребенка, который готовится к школе.</a:t>
            </a:r>
            <a:br>
              <a:rPr lang="ru-RU" sz="2400" b="1" smtClean="0">
                <a:solidFill>
                  <a:schemeClr val="tx2"/>
                </a:solidFill>
              </a:rPr>
            </a:br>
            <a:endParaRPr lang="ru-RU" sz="2400" b="1" smtClean="0">
              <a:solidFill>
                <a:schemeClr val="tx2"/>
              </a:solidFill>
            </a:endParaRPr>
          </a:p>
        </p:txBody>
      </p:sp>
      <p:pic>
        <p:nvPicPr>
          <p:cNvPr id="16387" name="Picture 4" descr="DSC07392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927225"/>
            <a:ext cx="5400675" cy="4930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716463" y="620713"/>
            <a:ext cx="3708400" cy="3529012"/>
          </a:xfrm>
        </p:spPr>
        <p:txBody>
          <a:bodyPr/>
          <a:lstStyle/>
          <a:p>
            <a:r>
              <a:rPr lang="ru-RU" sz="2500" b="1" smtClean="0"/>
              <a:t>При  ловле и бросании мяча ребенок действует обеими руками, что способствует гармоничному развитию центральной нервной системы и всего организма.</a:t>
            </a:r>
          </a:p>
        </p:txBody>
      </p:sp>
      <p:pic>
        <p:nvPicPr>
          <p:cNvPr id="17411" name="Picture 4" descr="DSC07537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76250"/>
            <a:ext cx="4260850" cy="6381750"/>
          </a:xfrm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606925" y="4437063"/>
            <a:ext cx="4537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2"/>
                </a:solidFill>
              </a:rPr>
              <a:t>Действия бросания мяча в кольцо близко к тому, которое ребенок совершает, стремясь достать высоко подвешенный предмет. В методической литературе по физическому воспитанию дошкольника последнее рекомендуется как специальное упражнение для воспитания осанки.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4619625" cy="2376488"/>
          </a:xfrm>
        </p:spPr>
        <p:txBody>
          <a:bodyPr/>
          <a:lstStyle/>
          <a:p>
            <a:r>
              <a:rPr lang="ru-RU" sz="2500" b="1" smtClean="0"/>
              <a:t>Действия с мячом, когда дети катают, поднимают, вращают мяч ногами могут быть рекомендованы для профилактики плоскостопия.</a:t>
            </a:r>
          </a:p>
        </p:txBody>
      </p:sp>
      <p:pic>
        <p:nvPicPr>
          <p:cNvPr id="18435" name="Picture 4" descr="DSC_2524а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68638"/>
            <a:ext cx="5508625" cy="4259262"/>
          </a:xfrm>
        </p:spPr>
      </p:pic>
      <p:pic>
        <p:nvPicPr>
          <p:cNvPr id="18436" name="Picture 5" descr="SDC17810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88" y="0"/>
            <a:ext cx="429101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6107112"/>
          </a:xfrm>
        </p:spPr>
        <p:txBody>
          <a:bodyPr/>
          <a:lstStyle/>
          <a:p>
            <a:r>
              <a:rPr lang="ru-RU" sz="2800" b="1" smtClean="0"/>
              <a:t>В играх с мячом коллективного характера создаются условия для воспитания положительных нравственно-волевых черт детей, такие игры приучают преодолевать эгоистические побуждения, воспитывают выдержку</a:t>
            </a:r>
          </a:p>
        </p:txBody>
      </p:sp>
      <p:pic>
        <p:nvPicPr>
          <p:cNvPr id="19459" name="Picture 4" descr="IMG_171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0" y="0"/>
            <a:ext cx="5143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 пользе обучения детей элементам игры в баскетбол</vt:lpstr>
      <vt:lpstr>Упражнения с мячами развивают не только крупные, но и мелкие мышцы рук, увеличивают подвижность суставов, пальцев и кистей, что особенно важно для ребенка, который готовится к школе. </vt:lpstr>
      <vt:lpstr>При  ловле и бросании мяча ребенок действует обеими руками, что способствует гармоничному развитию центральной нервной системы и всего организма.</vt:lpstr>
      <vt:lpstr>Действия с мячом, когда дети катают, поднимают, вращают мяч ногами могут быть рекомендованы для профилактики плоскостопия.</vt:lpstr>
      <vt:lpstr>В играх с мячом коллективного характера создаются условия для воспитания положительных нравственно-волевых черт детей, такие игры приучают преодолевать эгоистические побуждения, воспитывают выдержку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пользе обучения детей элементам игры в баскетбол</dc:title>
  <dc:creator>КАТЯ</dc:creator>
  <cp:lastModifiedBy>КАТЯ</cp:lastModifiedBy>
  <cp:revision>1</cp:revision>
  <dcterms:created xsi:type="dcterms:W3CDTF">2015-02-19T12:42:01Z</dcterms:created>
  <dcterms:modified xsi:type="dcterms:W3CDTF">2015-02-19T12:43:40Z</dcterms:modified>
</cp:coreProperties>
</file>