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7501-6E30-4A07-986D-5382C7AA3C47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97B0-4FBE-4085-8E92-6E012CD4E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smtClean="0"/>
              <a:t>В зависимости от решаемых задач, при планировании физкультурного занятия целесообразно использовать действия с мячом во всех частях физкультурного занятия.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395288" y="2133600"/>
            <a:ext cx="4043362" cy="3992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100" b="1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В подготовительной части занятия дети выполняют различные виды ходьбы, бега, приставной шаг и т.д. с мячом в руках.</a:t>
            </a:r>
          </a:p>
          <a:p>
            <a:endParaRPr lang="ru-RU" sz="2400" smtClean="0"/>
          </a:p>
        </p:txBody>
      </p:sp>
      <p:pic>
        <p:nvPicPr>
          <p:cNvPr id="9220" name="Picture 4" descr="DSC07388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825" y="1557338"/>
            <a:ext cx="453866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3500438"/>
          </a:xfrm>
        </p:spPr>
        <p:txBody>
          <a:bodyPr/>
          <a:lstStyle/>
          <a:p>
            <a:r>
              <a:rPr lang="ru-RU" sz="2400" b="1" smtClean="0">
                <a:solidFill>
                  <a:schemeClr val="tx2"/>
                </a:solidFill>
              </a:rPr>
              <a:t>В занятие любого вида можно включить  общеразвивающие упражнения с мячом. </a:t>
            </a:r>
            <a:br>
              <a:rPr lang="ru-RU" sz="2400" b="1" smtClean="0">
                <a:solidFill>
                  <a:schemeClr val="tx2"/>
                </a:solidFill>
              </a:rPr>
            </a:br>
            <a:endParaRPr lang="ru-RU" sz="2400" b="1" smtClean="0">
              <a:solidFill>
                <a:schemeClr val="tx2"/>
              </a:solidFill>
            </a:endParaRPr>
          </a:p>
        </p:txBody>
      </p:sp>
      <p:pic>
        <p:nvPicPr>
          <p:cNvPr id="10243" name="Picture 4" descr="SDC17808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30538"/>
            <a:ext cx="5287963" cy="3827462"/>
          </a:xfrm>
        </p:spPr>
      </p:pic>
      <p:pic>
        <p:nvPicPr>
          <p:cNvPr id="10244" name="Picture 5" descr="DSC_2519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2863"/>
            <a:ext cx="47879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4140200" cy="6858000"/>
          </a:xfrm>
        </p:spPr>
        <p:txBody>
          <a:bodyPr/>
          <a:lstStyle/>
          <a:p>
            <a:r>
              <a:rPr lang="ru-RU" sz="2800" b="1" smtClean="0"/>
              <a:t>В основной части занятия  разучиваются различные виды перекатывания, перебрасывания, метания мяча разными способами, передачи, ведение мяча броски в корзину, прокатывания по скамейкам, перемещения с ведением мяча, с передачами и т.д.</a:t>
            </a:r>
          </a:p>
        </p:txBody>
      </p:sp>
      <p:pic>
        <p:nvPicPr>
          <p:cNvPr id="11267" name="Picture 4" descr="IMG_345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3213100"/>
            <a:ext cx="4859337" cy="3644900"/>
          </a:xfrm>
        </p:spPr>
      </p:pic>
      <p:pic>
        <p:nvPicPr>
          <p:cNvPr id="11268" name="Picture 5" descr="SDC17860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5191125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4" descr="P60402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-420688"/>
            <a:ext cx="6751637" cy="7278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116013" y="0"/>
            <a:ext cx="7559675" cy="1341438"/>
          </a:xfrm>
        </p:spPr>
        <p:txBody>
          <a:bodyPr/>
          <a:lstStyle/>
          <a:p>
            <a:r>
              <a:rPr lang="ru-RU" sz="2400" b="1" smtClean="0"/>
              <a:t>В игровой деятельности происходит закрепление приобретенных навыков владения мячом.</a:t>
            </a:r>
          </a:p>
        </p:txBody>
      </p:sp>
      <p:pic>
        <p:nvPicPr>
          <p:cNvPr id="13315" name="Picture 4" descr="SDC17870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100138"/>
            <a:ext cx="5832475" cy="5757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Дети очень любят подвижные игры и игры малой подвижности с мячом.</a:t>
            </a:r>
          </a:p>
        </p:txBody>
      </p:sp>
      <p:pic>
        <p:nvPicPr>
          <p:cNvPr id="14339" name="Picture 4" descr="SDC1787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00200"/>
            <a:ext cx="7273925" cy="5456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 зависимости от решаемых задач, при планировании физкультурного занятия целесообразно использовать действия с мячом во всех частях физкультурного занятия.</vt:lpstr>
      <vt:lpstr>В занятие любого вида можно включить  общеразвивающие упражнения с мячом.  </vt:lpstr>
      <vt:lpstr>В основной части занятия  разучиваются различные виды перекатывания, перебрасывания, метания мяча разными способами, передачи, ведение мяча броски в корзину, прокатывания по скамейкам, перемещения с ведением мяча, с передачами и т.д.</vt:lpstr>
      <vt:lpstr>Слайд 4</vt:lpstr>
      <vt:lpstr>В игровой деятельности происходит закрепление приобретенных навыков владения мячом.</vt:lpstr>
      <vt:lpstr>Дети очень любят подвижные игры и игры малой подвижности с мячом.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второго этапа - выработка у детей определенных умений обращения с мячом, ощущать его свойства и производить движения в соответствии с ними. </dc:title>
  <dc:creator>КАТЯ</dc:creator>
  <cp:lastModifiedBy>КАТЯ</cp:lastModifiedBy>
  <cp:revision>3</cp:revision>
  <dcterms:created xsi:type="dcterms:W3CDTF">2015-02-19T12:33:37Z</dcterms:created>
  <dcterms:modified xsi:type="dcterms:W3CDTF">2015-02-19T12:39:49Z</dcterms:modified>
</cp:coreProperties>
</file>