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CA28-338C-45B7-8DEB-927229642DA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FB33-36A4-4CB3-8BAF-7E2FB71FF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CA28-338C-45B7-8DEB-927229642DA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FB33-36A4-4CB3-8BAF-7E2FB71FF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CA28-338C-45B7-8DEB-927229642DA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FB33-36A4-4CB3-8BAF-7E2FB71FF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CA28-338C-45B7-8DEB-927229642DA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FB33-36A4-4CB3-8BAF-7E2FB71FF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CA28-338C-45B7-8DEB-927229642DA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FB33-36A4-4CB3-8BAF-7E2FB71FF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CA28-338C-45B7-8DEB-927229642DA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FB33-36A4-4CB3-8BAF-7E2FB71FF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CA28-338C-45B7-8DEB-927229642DA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FB33-36A4-4CB3-8BAF-7E2FB71FF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CA28-338C-45B7-8DEB-927229642DA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FB33-36A4-4CB3-8BAF-7E2FB71FF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CA28-338C-45B7-8DEB-927229642DA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FB33-36A4-4CB3-8BAF-7E2FB71FF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CA28-338C-45B7-8DEB-927229642DA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FB33-36A4-4CB3-8BAF-7E2FB71FF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CA28-338C-45B7-8DEB-927229642DA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FB33-36A4-4CB3-8BAF-7E2FB71FF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DCA28-338C-45B7-8DEB-927229642DAA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2FB33-36A4-4CB3-8BAF-7E2FB71FF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067175" y="765175"/>
            <a:ext cx="4691063" cy="503238"/>
          </a:xfrm>
        </p:spPr>
        <p:txBody>
          <a:bodyPr>
            <a:normAutofit fontScale="90000"/>
          </a:bodyPr>
          <a:lstStyle/>
          <a:p>
            <a:endParaRPr lang="ru-RU" sz="4000" b="1" dirty="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51" name="Rectangle 6"/>
          <p:cNvSpPr>
            <a:spLocks/>
          </p:cNvSpPr>
          <p:nvPr/>
        </p:nvSpPr>
        <p:spPr bwMode="auto">
          <a:xfrm>
            <a:off x="4500563" y="1557338"/>
            <a:ext cx="464343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 i="1" u="sng">
                <a:solidFill>
                  <a:schemeClr val="folHlink"/>
                </a:solidFill>
              </a:rPr>
              <a:t>Обучение дошкольников</a:t>
            </a:r>
            <a:br>
              <a:rPr lang="ru-RU" sz="3200" b="1" i="1" u="sng">
                <a:solidFill>
                  <a:schemeClr val="folHlink"/>
                </a:solidFill>
              </a:rPr>
            </a:br>
            <a:r>
              <a:rPr lang="ru-RU" sz="3200" b="1" i="1" u="sng">
                <a:solidFill>
                  <a:schemeClr val="folHlink"/>
                </a:solidFill>
              </a:rPr>
              <a:t>действиям с мячом и элементам баскетбола</a:t>
            </a:r>
          </a:p>
        </p:txBody>
      </p:sp>
      <p:sp>
        <p:nvSpPr>
          <p:cNvPr id="2052" name="Rectangle 7"/>
          <p:cNvSpPr>
            <a:spLocks/>
          </p:cNvSpPr>
          <p:nvPr/>
        </p:nvSpPr>
        <p:spPr bwMode="auto">
          <a:xfrm>
            <a:off x="2555875" y="5949950"/>
            <a:ext cx="40322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1600"/>
          </a:p>
        </p:txBody>
      </p:sp>
      <p:pic>
        <p:nvPicPr>
          <p:cNvPr id="2053" name="Picture 11" descr="DSC075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765175"/>
            <a:ext cx="39147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3238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itchFamily="18" charset="0"/>
              </a:rPr>
              <a:t>В разделе физического воспитания «Программы воспитания и обучения в детском саду» действия с мячом включены со второго года жизни ребенка. Цель начального этапа обучения действиям с мячом – заинтересовать, увлечь ребенка.</a:t>
            </a:r>
          </a:p>
        </p:txBody>
      </p:sp>
      <p:pic>
        <p:nvPicPr>
          <p:cNvPr id="3075" name="Picture 4" descr="P3260384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919288"/>
            <a:ext cx="5903912" cy="493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675"/>
          </a:xfrm>
        </p:spPr>
        <p:txBody>
          <a:bodyPr/>
          <a:lstStyle/>
          <a:p>
            <a:r>
              <a:rPr lang="ru-RU" sz="2400" b="1" smtClean="0"/>
              <a:t>Действия с мячом занимают значительное место среди других средств физического воспитания и усложняются от группы к группе за счет введения дополнительных заданий, а также более сложных способов выполнения</a:t>
            </a:r>
          </a:p>
        </p:txBody>
      </p:sp>
      <p:pic>
        <p:nvPicPr>
          <p:cNvPr id="4099" name="Picture 4" descr="DSC07453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665288"/>
            <a:ext cx="6697662" cy="5192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3" name="Picture 4" descr="P324036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smtClean="0"/>
              <a:t>В старшей и подготовительной к школе группах, кроме подбрасываний мяча разными способами с различными заданиями, метаний на дальность и в цель, предусмотрено формирование навыков элементов баскетбола: ведения мяча, ловли, передачи мяча друг другу,  а также забрасывание мяча в корзину</a:t>
            </a:r>
          </a:p>
        </p:txBody>
      </p:sp>
      <p:pic>
        <p:nvPicPr>
          <p:cNvPr id="6147" name="Picture 4" descr="DSC_254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92213" y="1600200"/>
            <a:ext cx="67595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4643438" cy="6858000"/>
          </a:xfrm>
        </p:spPr>
        <p:txBody>
          <a:bodyPr/>
          <a:lstStyle/>
          <a:p>
            <a:r>
              <a:rPr lang="ru-RU" sz="2400" b="1" smtClean="0">
                <a:solidFill>
                  <a:schemeClr val="tx2"/>
                </a:solidFill>
                <a:latin typeface="Arial" charset="0"/>
              </a:rPr>
              <a:t>Задача второго этапа - выработка у детей определенных умений обращения с мячом, ощущать его свойства и производить движения в соответствии с ними.</a:t>
            </a:r>
            <a:br>
              <a:rPr lang="ru-RU" sz="2400" b="1" smtClean="0">
                <a:solidFill>
                  <a:schemeClr val="tx2"/>
                </a:solidFill>
                <a:latin typeface="Arial" charset="0"/>
              </a:rPr>
            </a:br>
            <a:endParaRPr lang="ru-RU" sz="2400" b="1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7171" name="Picture 4" descr="DSC07619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62475" y="260350"/>
            <a:ext cx="4581525" cy="5832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675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smtClean="0"/>
              <a:t>Игра в баскетбол достаточно сложный вид спорта, и некоторые дети, не справляясь со сложными координационными упражнениями, теряют интерес к играм с мячом. </a:t>
            </a:r>
            <a:br>
              <a:rPr lang="ru-RU" sz="2000" b="1" smtClean="0"/>
            </a:br>
            <a:r>
              <a:rPr lang="ru-RU" sz="2000" b="1" smtClean="0"/>
              <a:t>Задача воспитателя по физкультуре - построить свою работу так, чтобы заинтересовать, обучить и привить любовь к занятиям физкультурой всех детей, а не только физически - одаренных.</a:t>
            </a:r>
          </a:p>
        </p:txBody>
      </p:sp>
      <p:pic>
        <p:nvPicPr>
          <p:cNvPr id="8195" name="Picture 4" descr="DSC07614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924050"/>
            <a:ext cx="5545138" cy="4933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163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В разделе физического воспитания «Программы воспитания и обучения в детском саду» действия с мячом включены со второго года жизни ребенка. Цель начального этапа обучения действиям с мячом – заинтересовать, увлечь ребенка.</vt:lpstr>
      <vt:lpstr>Действия с мячом занимают значительное место среди других средств физического воспитания и усложняются от группы к группе за счет введения дополнительных заданий, а также более сложных способов выполнения</vt:lpstr>
      <vt:lpstr>Слайд 4</vt:lpstr>
      <vt:lpstr>В старшей и подготовительной к школе группах, кроме подбрасываний мяча разными способами с различными заданиями, метаний на дальность и в цель, предусмотрено формирование навыков элементов баскетбола: ведения мяча, ловли, передачи мяча друг другу,  а также забрасывание мяча в корзину</vt:lpstr>
      <vt:lpstr>Задача второго этапа - выработка у детей определенных умений обращения с мячом, ощущать его свойства и производить движения в соответствии с ними. </vt:lpstr>
      <vt:lpstr>Игра в баскетбол достаточно сложный вид спорта, и некоторые дети, не справляясь со сложными координационными упражнениями, теряют интерес к играм с мячом.  Задача воспитателя по физкультуре - построить свою работу так, чтобы заинтересовать, обучить и привить любовь к занятиям физкультурой всех детей, а не только физически - одаренных.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3</cp:revision>
  <dcterms:created xsi:type="dcterms:W3CDTF">2015-02-19T12:30:15Z</dcterms:created>
  <dcterms:modified xsi:type="dcterms:W3CDTF">2015-02-19T12:39:25Z</dcterms:modified>
</cp:coreProperties>
</file>