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96" r:id="rId3"/>
    <p:sldId id="297" r:id="rId4"/>
    <p:sldId id="299" r:id="rId5"/>
    <p:sldId id="298" r:id="rId6"/>
    <p:sldId id="266" r:id="rId7"/>
    <p:sldId id="30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9" autoAdjust="0"/>
    <p:restoredTop sz="94660"/>
  </p:normalViewPr>
  <p:slideViewPr>
    <p:cSldViewPr>
      <p:cViewPr varScale="1">
        <p:scale>
          <a:sx n="69" d="100"/>
          <a:sy n="69" d="100"/>
        </p:scale>
        <p:origin x="-16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9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F1C7-7F29-47ED-9C5D-8C20657FF234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8F563F-E02F-4E1C-935D-C2D9080B2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F1C7-7F29-47ED-9C5D-8C20657FF234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563F-E02F-4E1C-935D-C2D9080B2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F1C7-7F29-47ED-9C5D-8C20657FF234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563F-E02F-4E1C-935D-C2D9080B2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F1C7-7F29-47ED-9C5D-8C20657FF234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8F563F-E02F-4E1C-935D-C2D9080B2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F1C7-7F29-47ED-9C5D-8C20657FF234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563F-E02F-4E1C-935D-C2D9080B223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F1C7-7F29-47ED-9C5D-8C20657FF234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563F-E02F-4E1C-935D-C2D9080B2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F1C7-7F29-47ED-9C5D-8C20657FF234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38F563F-E02F-4E1C-935D-C2D9080B223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F1C7-7F29-47ED-9C5D-8C20657FF234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563F-E02F-4E1C-935D-C2D9080B2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F1C7-7F29-47ED-9C5D-8C20657FF234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563F-E02F-4E1C-935D-C2D9080B2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F1C7-7F29-47ED-9C5D-8C20657FF234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563F-E02F-4E1C-935D-C2D9080B2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F1C7-7F29-47ED-9C5D-8C20657FF234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563F-E02F-4E1C-935D-C2D9080B223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CCEF1C7-7F29-47ED-9C5D-8C20657FF234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8F563F-E02F-4E1C-935D-C2D9080B223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29400" y="836712"/>
            <a:ext cx="3843056" cy="4032447"/>
          </a:xfrm>
        </p:spPr>
        <p:txBody>
          <a:bodyPr>
            <a:normAutofit/>
          </a:bodyPr>
          <a:lstStyle/>
          <a:p>
            <a:r>
              <a:rPr lang="ru-RU" sz="3500" b="1" i="1" dirty="0" smtClean="0"/>
              <a:t>Я -</a:t>
            </a:r>
            <a:br>
              <a:rPr lang="ru-RU" sz="3500" b="1" i="1" dirty="0" smtClean="0"/>
            </a:br>
            <a:r>
              <a:rPr lang="ru-RU" sz="3500" b="1" i="1" dirty="0" smtClean="0"/>
              <a:t>воспитатель!</a:t>
            </a:r>
            <a:br>
              <a:rPr lang="ru-RU" sz="3500" b="1" i="1" dirty="0" smtClean="0"/>
            </a:br>
            <a:r>
              <a:rPr lang="ru-RU" sz="3500" dirty="0" smtClean="0"/>
              <a:t> </a:t>
            </a:r>
            <a:br>
              <a:rPr lang="ru-RU" sz="3500" dirty="0" smtClean="0"/>
            </a:br>
            <a:r>
              <a:rPr lang="ru-RU" sz="3500" dirty="0" smtClean="0"/>
              <a:t>Ефимова Татьяна</a:t>
            </a:r>
            <a:endParaRPr lang="ru-RU" sz="3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495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5105704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6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82">
        <p:fade/>
      </p:transition>
    </mc:Choice>
    <mc:Fallback xmlns="">
      <p:transition spd="med" advTm="70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403244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effectLst/>
              </a:rPr>
              <a:t> </a:t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>«</a:t>
            </a:r>
            <a:r>
              <a:rPr lang="ru-RU" dirty="0">
                <a:solidFill>
                  <a:srgbClr val="FF0000"/>
                </a:solidFill>
                <a:effectLst/>
              </a:rPr>
              <a:t>А почему, собственно, </a:t>
            </a:r>
            <a:r>
              <a:rPr lang="ru-RU" dirty="0" err="1">
                <a:solidFill>
                  <a:srgbClr val="FF0000"/>
                </a:solidFill>
                <a:effectLst/>
              </a:rPr>
              <a:t>тестопластика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?»</a:t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sz="1800" dirty="0" smtClean="0">
                <a:effectLst/>
              </a:rPr>
              <a:t>1</a:t>
            </a:r>
            <a:r>
              <a:rPr lang="ru-RU" sz="2000" dirty="0" smtClean="0">
                <a:effectLst/>
              </a:rPr>
              <a:t>. Само </a:t>
            </a:r>
            <a:r>
              <a:rPr lang="ru-RU" sz="2000" dirty="0">
                <a:effectLst/>
              </a:rPr>
              <a:t>по себе тесто является теплым, </a:t>
            </a:r>
            <a:r>
              <a:rPr lang="ru-RU" sz="2000" dirty="0" err="1">
                <a:effectLst/>
              </a:rPr>
              <a:t>экологичным</a:t>
            </a:r>
            <a:r>
              <a:rPr lang="ru-RU" sz="2000" dirty="0">
                <a:effectLst/>
              </a:rPr>
              <a:t>, </a:t>
            </a:r>
            <a:r>
              <a:rPr lang="ru-RU" sz="2000" dirty="0" err="1">
                <a:effectLst/>
              </a:rPr>
              <a:t>легкоотстирывающимся</a:t>
            </a:r>
            <a:r>
              <a:rPr lang="ru-RU" sz="2000" dirty="0">
                <a:effectLst/>
              </a:rPr>
              <a:t> и доступным материалом</a:t>
            </a:r>
            <a:r>
              <a:rPr lang="ru-RU" sz="2000" dirty="0" smtClean="0">
                <a:effectLst/>
              </a:rPr>
              <a:t>.</a:t>
            </a:r>
            <a:br>
              <a:rPr lang="ru-RU" sz="2000" dirty="0" smtClean="0">
                <a:effectLst/>
              </a:rPr>
            </a:br>
            <a:r>
              <a:rPr lang="ru-RU" sz="2000" dirty="0" smtClean="0"/>
              <a:t>2.</a:t>
            </a:r>
            <a:r>
              <a:rPr lang="ru-RU" sz="2000" dirty="0"/>
              <a:t> </a:t>
            </a:r>
            <a:r>
              <a:rPr lang="ru-RU" sz="2000" dirty="0" smtClean="0"/>
              <a:t>В </a:t>
            </a:r>
            <a:r>
              <a:rPr lang="ru-RU" sz="2000" dirty="0"/>
              <a:t>подобном творческом процессе хорошо развивается сенсорная чувствительность, восприятие цвета, формы, фактуры и т.д.;</a:t>
            </a:r>
            <a:br>
              <a:rPr lang="ru-RU" sz="2000" dirty="0"/>
            </a:br>
            <a:r>
              <a:rPr lang="ru-RU" sz="2000" dirty="0" smtClean="0"/>
              <a:t>3. Во </a:t>
            </a:r>
            <a:r>
              <a:rPr lang="ru-RU" sz="2000" dirty="0"/>
              <a:t>время работы ребенок также учится синхронизировать работу обеих рук, а при лепке точных деталей улучшается их мелкая моторика;</a:t>
            </a:r>
            <a:br>
              <a:rPr lang="ru-RU" sz="2000" dirty="0"/>
            </a:br>
            <a:r>
              <a:rPr lang="ru-RU" sz="2000" dirty="0" smtClean="0"/>
              <a:t>4.</a:t>
            </a:r>
            <a:r>
              <a:rPr lang="ru-RU" sz="2000" dirty="0"/>
              <a:t> </a:t>
            </a:r>
            <a:r>
              <a:rPr lang="ru-RU" sz="2000" dirty="0" smtClean="0"/>
              <a:t>Дети </a:t>
            </a:r>
            <a:r>
              <a:rPr lang="ru-RU" sz="2000" dirty="0"/>
              <a:t>учатся планировать свою работу, реализовывать воображаемые идеи в реально существующие объекты;</a:t>
            </a:r>
            <a:br>
              <a:rPr lang="ru-RU" sz="2000" dirty="0"/>
            </a:br>
            <a:r>
              <a:rPr lang="ru-RU" sz="2000" dirty="0" smtClean="0"/>
              <a:t>5. Свободное </a:t>
            </a:r>
            <a:r>
              <a:rPr lang="ru-RU" sz="2000" dirty="0"/>
              <a:t>общение во время занятий в кружке дает предпосылки к коллективному творчеству;</a:t>
            </a:r>
            <a:br>
              <a:rPr lang="ru-RU" sz="2000" dirty="0"/>
            </a:br>
            <a:r>
              <a:rPr lang="ru-RU" sz="2000" dirty="0" smtClean="0"/>
              <a:t>6. </a:t>
            </a:r>
            <a:r>
              <a:rPr lang="ru-RU" sz="2000" dirty="0" err="1" smtClean="0"/>
              <a:t>Тестопластика</a:t>
            </a:r>
            <a:r>
              <a:rPr lang="ru-RU" sz="2000" dirty="0" smtClean="0"/>
              <a:t> </a:t>
            </a:r>
            <a:r>
              <a:rPr lang="ru-RU" sz="2000" dirty="0"/>
              <a:t>включает в себя множество задач </a:t>
            </a:r>
            <a:r>
              <a:rPr lang="ru-RU" sz="2000" dirty="0" smtClean="0"/>
              <a:t>–лепка</a:t>
            </a:r>
            <a:r>
              <a:rPr lang="ru-RU" sz="2000" dirty="0"/>
              <a:t>, составление композиций, использование инструментов и подручных средств, работа с красками и еще многое </a:t>
            </a:r>
            <a:r>
              <a:rPr lang="ru-RU" sz="2000" dirty="0" smtClean="0"/>
              <a:t>другое.</a:t>
            </a:r>
            <a:br>
              <a:rPr lang="ru-RU" sz="2000" dirty="0" smtClean="0"/>
            </a:br>
            <a:r>
              <a:rPr lang="ru-RU" sz="3600" dirty="0">
                <a:solidFill>
                  <a:srgbClr val="FF0000"/>
                </a:solidFill>
              </a:rPr>
              <a:t>Ребенок, с детских лет научившийся любить и ценить творчество, гарантировано вырастет человеком созидающим. 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11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dirty="0" smtClean="0"/>
              <a:t>Творческие процессы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696"/>
            <a:ext cx="6113653" cy="4585240"/>
          </a:xfrm>
        </p:spPr>
      </p:pic>
      <p:pic>
        <p:nvPicPr>
          <p:cNvPr id="1026" name="Picture 2" descr="C:\Users\Татьяна\Desktop\Кружковая работа\МОЙ КРУЖОК ФОТО ДЕТЕЙ\Кружок 2013\CIMG22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792088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тьяна\Desktop\Кружковая работа\МОЙ КРУЖОК ФОТО ДЕТЕЙ\Кружок 2014\поделки из теста\DSC_18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5364088" cy="357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8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Наши работы! От простого к сложному!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1196752"/>
            <a:ext cx="4998813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420888"/>
            <a:ext cx="446223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251" y="5527267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«Бусы из пуговиц»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945004" y="1893114"/>
            <a:ext cx="3886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«Моя Семья»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210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44" y="14599"/>
            <a:ext cx="477378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991" y="2166570"/>
            <a:ext cx="5000009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653136"/>
            <a:ext cx="3964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«КАКТУС»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32040" y="1628800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«Доброе привидение»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5828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41248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Коллективная поделка, победившая на конкурсе «За окошком рождество</a:t>
            </a:r>
            <a:r>
              <a:rPr lang="ru-RU" sz="3500" dirty="0" smtClean="0"/>
              <a:t>». </a:t>
            </a:r>
            <a:r>
              <a:rPr lang="ru-RU" sz="2000" dirty="0" smtClean="0"/>
              <a:t>Декабрь 2013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Таня.Таня-ПК\Desktop\Рукотворчество\Рождественские поделки\DSC_60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352928" cy="556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46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1"/>
    </mc:Choice>
    <mc:Fallback xmlns="">
      <p:transition spd="slow" advTm="1144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367464" cy="1208150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Коллективная работа кружка «</a:t>
            </a:r>
            <a:r>
              <a:rPr lang="ru-RU" sz="2400" dirty="0" err="1" smtClean="0"/>
              <a:t>Рукотворчество</a:t>
            </a:r>
            <a:r>
              <a:rPr lang="ru-RU" sz="2400" dirty="0" smtClean="0"/>
              <a:t>»  </a:t>
            </a:r>
          </a:p>
          <a:p>
            <a:r>
              <a:rPr lang="ru-RU" sz="2400" dirty="0" smtClean="0"/>
              <a:t>«За окошком Рождество». Декабрь 2014 г.</a:t>
            </a:r>
            <a:endParaRPr lang="ru-RU" sz="2400" dirty="0"/>
          </a:p>
        </p:txBody>
      </p:sp>
      <p:pic>
        <p:nvPicPr>
          <p:cNvPr id="1026" name="Picture 2" descr="C:\Users\Татьяна\Desktop\ПОРТФОЛИО\Маленький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" r="4291"/>
          <a:stretch>
            <a:fillRect/>
          </a:stretch>
        </p:blipFill>
        <p:spPr bwMode="auto">
          <a:xfrm>
            <a:off x="323528" y="260648"/>
            <a:ext cx="7200800" cy="523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19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3344</TotalTime>
  <Words>56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Я - воспитатель!   Ефимова Татьяна</vt:lpstr>
      <vt:lpstr>        «А почему, собственно, тестопластика?» 1. Само по себе тесто является теплым, экологичным, легкоотстирывающимся и доступным материалом. 2. В подобном творческом процессе хорошо развивается сенсорная чувствительность, восприятие цвета, формы, фактуры и т.д.; 3. Во время работы ребенок также учится синхронизировать работу обеих рук, а при лепке точных деталей улучшается их мелкая моторика; 4. Дети учатся планировать свою работу, реализовывать воображаемые идеи в реально существующие объекты; 5. Свободное общение во время занятий в кружке дает предпосылки к коллективному творчеству; 6. Тестопластика включает в себя множество задач –лепка, составление композиций, использование инструментов и подручных средств, работа с красками и еще многое другое. Ребенок, с детских лет научившийся любить и ценить творчество, гарантировано вырастет человеком созидающим.              </vt:lpstr>
      <vt:lpstr>Творческие процессы</vt:lpstr>
      <vt:lpstr>Наши работы! От простого к сложному!</vt:lpstr>
      <vt:lpstr>Презентация PowerPoint</vt:lpstr>
      <vt:lpstr>Коллективная поделка, победившая на конкурсе «За окошком рождество». Декабрь 2013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Творческое начало воспитатель  Ефимова Татьяна Владимировна</dc:title>
  <dc:creator>Таня</dc:creator>
  <cp:lastModifiedBy>Татьяна</cp:lastModifiedBy>
  <cp:revision>37</cp:revision>
  <dcterms:created xsi:type="dcterms:W3CDTF">2014-03-02T18:04:44Z</dcterms:created>
  <dcterms:modified xsi:type="dcterms:W3CDTF">2015-01-26T14:04:38Z</dcterms:modified>
</cp:coreProperties>
</file>