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96" r:id="rId3"/>
    <p:sldId id="266" r:id="rId4"/>
    <p:sldId id="304" r:id="rId5"/>
    <p:sldId id="303" r:id="rId6"/>
    <p:sldId id="30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9" autoAdjust="0"/>
    <p:restoredTop sz="94660"/>
  </p:normalViewPr>
  <p:slideViewPr>
    <p:cSldViewPr>
      <p:cViewPr varScale="1">
        <p:scale>
          <a:sx n="69" d="100"/>
          <a:sy n="69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CEF1C7-7F29-47ED-9C5D-8C20657FF23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8F563F-E02F-4E1C-935D-C2D9080B22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29400" y="836712"/>
            <a:ext cx="3843056" cy="4032447"/>
          </a:xfrm>
        </p:spPr>
        <p:txBody>
          <a:bodyPr>
            <a:normAutofit/>
          </a:bodyPr>
          <a:lstStyle/>
          <a:p>
            <a:r>
              <a:rPr lang="ru-RU" sz="3500" b="1" i="1" dirty="0" smtClean="0"/>
              <a:t>Я -</a:t>
            </a:r>
            <a:br>
              <a:rPr lang="ru-RU" sz="3500" b="1" i="1" dirty="0" smtClean="0"/>
            </a:br>
            <a:r>
              <a:rPr lang="ru-RU" sz="3500" b="1" i="1" dirty="0" smtClean="0"/>
              <a:t>воспитатель!</a:t>
            </a:r>
            <a:br>
              <a:rPr lang="ru-RU" sz="3500" b="1" i="1" dirty="0" smtClean="0"/>
            </a:br>
            <a:r>
              <a:rPr lang="ru-RU" sz="3500" dirty="0" smtClean="0"/>
              <a:t> </a:t>
            </a:r>
            <a:br>
              <a:rPr lang="ru-RU" sz="3500" dirty="0" smtClean="0"/>
            </a:br>
            <a:r>
              <a:rPr lang="ru-RU" sz="3500" dirty="0" smtClean="0"/>
              <a:t>Ефимова Татьяна</a:t>
            </a:r>
            <a:endParaRPr lang="ru-RU" sz="3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105704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6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82">
        <p:fade/>
      </p:transition>
    </mc:Choice>
    <mc:Fallback xmlns="">
      <p:transition spd="med" advTm="70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403244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effectLst/>
              </a:rPr>
              <a:t> </a:t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«</a:t>
            </a:r>
            <a:r>
              <a:rPr lang="ru-RU" dirty="0">
                <a:solidFill>
                  <a:srgbClr val="FF0000"/>
                </a:solidFill>
                <a:effectLst/>
              </a:rPr>
              <a:t>А почему, собственно, </a:t>
            </a:r>
            <a:r>
              <a:rPr lang="ru-RU" dirty="0" err="1">
                <a:solidFill>
                  <a:srgbClr val="FF0000"/>
                </a:solidFill>
                <a:effectLst/>
              </a:rPr>
              <a:t>тестопластика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?»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sz="1800" dirty="0" smtClean="0">
                <a:effectLst/>
              </a:rPr>
              <a:t>1</a:t>
            </a:r>
            <a:r>
              <a:rPr lang="ru-RU" sz="2000" dirty="0" smtClean="0">
                <a:effectLst/>
              </a:rPr>
              <a:t>. Само </a:t>
            </a:r>
            <a:r>
              <a:rPr lang="ru-RU" sz="2000" dirty="0">
                <a:effectLst/>
              </a:rPr>
              <a:t>по себе тесто является теплым, </a:t>
            </a:r>
            <a:r>
              <a:rPr lang="ru-RU" sz="2000" dirty="0" err="1">
                <a:effectLst/>
              </a:rPr>
              <a:t>экологичным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легкоотстирывающимся</a:t>
            </a:r>
            <a:r>
              <a:rPr lang="ru-RU" sz="2000" dirty="0">
                <a:effectLst/>
              </a:rPr>
              <a:t> и доступным материалом</a:t>
            </a:r>
            <a:r>
              <a:rPr lang="ru-RU" sz="2000" dirty="0" smtClean="0">
                <a:effectLst/>
              </a:rPr>
              <a:t>.</a:t>
            </a:r>
            <a:br>
              <a:rPr lang="ru-RU" sz="2000" dirty="0" smtClean="0">
                <a:effectLst/>
              </a:rPr>
            </a:br>
            <a:r>
              <a:rPr lang="ru-RU" sz="2000" dirty="0" smtClean="0"/>
              <a:t>2.</a:t>
            </a:r>
            <a:r>
              <a:rPr lang="ru-RU" sz="2000" dirty="0"/>
              <a:t> </a:t>
            </a:r>
            <a:r>
              <a:rPr lang="ru-RU" sz="2000" dirty="0" smtClean="0"/>
              <a:t>В </a:t>
            </a:r>
            <a:r>
              <a:rPr lang="ru-RU" sz="2000" dirty="0"/>
              <a:t>подобном творческом процессе хорошо развивается сенсорная чувствительность, восприятие цвета, формы, фактуры и т.д.;</a:t>
            </a:r>
            <a:br>
              <a:rPr lang="ru-RU" sz="2000" dirty="0"/>
            </a:br>
            <a:r>
              <a:rPr lang="ru-RU" sz="2000" dirty="0" smtClean="0"/>
              <a:t>3. Во </a:t>
            </a:r>
            <a:r>
              <a:rPr lang="ru-RU" sz="2000" dirty="0"/>
              <a:t>время работы ребенок также учится синхронизировать работу обеих рук, а при лепке точных деталей улучшается их мелкая моторика;</a:t>
            </a:r>
            <a:br>
              <a:rPr lang="ru-RU" sz="2000" dirty="0"/>
            </a:br>
            <a:r>
              <a:rPr lang="ru-RU" sz="2000" dirty="0" smtClean="0"/>
              <a:t>4.</a:t>
            </a:r>
            <a:r>
              <a:rPr lang="ru-RU" sz="2000" dirty="0"/>
              <a:t> </a:t>
            </a:r>
            <a:r>
              <a:rPr lang="ru-RU" sz="2000" dirty="0" smtClean="0"/>
              <a:t>Дети </a:t>
            </a:r>
            <a:r>
              <a:rPr lang="ru-RU" sz="2000" dirty="0"/>
              <a:t>учатся планировать свою работу, реализовывать воображаемые идеи в реально существующие объекты;</a:t>
            </a:r>
            <a:br>
              <a:rPr lang="ru-RU" sz="2000" dirty="0"/>
            </a:br>
            <a:r>
              <a:rPr lang="ru-RU" sz="2000" dirty="0" smtClean="0"/>
              <a:t>5. Свободное </a:t>
            </a:r>
            <a:r>
              <a:rPr lang="ru-RU" sz="2000" dirty="0"/>
              <a:t>общение во время занятий в кружке дает предпосылки к коллективному творчеству;</a:t>
            </a:r>
            <a:br>
              <a:rPr lang="ru-RU" sz="2000" dirty="0"/>
            </a:br>
            <a:r>
              <a:rPr lang="ru-RU" sz="2000" dirty="0" smtClean="0"/>
              <a:t>6. </a:t>
            </a:r>
            <a:r>
              <a:rPr lang="ru-RU" sz="2000" dirty="0" err="1" smtClean="0"/>
              <a:t>Тестопластика</a:t>
            </a:r>
            <a:r>
              <a:rPr lang="ru-RU" sz="2000" dirty="0" smtClean="0"/>
              <a:t> </a:t>
            </a:r>
            <a:r>
              <a:rPr lang="ru-RU" sz="2000" dirty="0"/>
              <a:t>включает в себя множество задач </a:t>
            </a:r>
            <a:r>
              <a:rPr lang="ru-RU" sz="2000" dirty="0" smtClean="0"/>
              <a:t>–лепка</a:t>
            </a:r>
            <a:r>
              <a:rPr lang="ru-RU" sz="2000" dirty="0"/>
              <a:t>, составление композиций, использование инструментов и подручных средств, работа с красками и еще многое </a:t>
            </a:r>
            <a:r>
              <a:rPr lang="ru-RU" sz="2000" dirty="0" smtClean="0"/>
              <a:t>другое.</a:t>
            </a:r>
            <a:br>
              <a:rPr lang="ru-RU" sz="2000" dirty="0" smtClean="0"/>
            </a:br>
            <a:r>
              <a:rPr lang="ru-RU" sz="3600" dirty="0">
                <a:solidFill>
                  <a:srgbClr val="FF0000"/>
                </a:solidFill>
              </a:rPr>
              <a:t>Ребенок, с детских лет научившийся любить и ценить творчество, гарантировано вырастет человеком созидающим.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1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4124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Коллективная поделка, победившая на конкурсе «За окошком рождество</a:t>
            </a:r>
            <a:r>
              <a:rPr lang="ru-RU" sz="3500" dirty="0" smtClean="0"/>
              <a:t>». </a:t>
            </a:r>
            <a:r>
              <a:rPr lang="ru-RU" sz="2000" dirty="0" smtClean="0"/>
              <a:t>Декабрь 2013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Таня.Таня-ПК\Desktop\Рукотворчество\Рождественские поделки\DSC_60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352928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4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1"/>
    </mc:Choice>
    <mc:Fallback xmlns="">
      <p:transition spd="slow" advTm="1144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ПОдготовка</a:t>
            </a:r>
            <a:endParaRPr lang="ru-RU" dirty="0"/>
          </a:p>
        </p:txBody>
      </p:sp>
      <p:pic>
        <p:nvPicPr>
          <p:cNvPr id="3074" name="Picture 2" descr="C:\Users\Татьяна\Desktop\DCIM\100D3100\DSC_2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182368" cy="278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865" y="1484784"/>
            <a:ext cx="4536504" cy="33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66" y="4293096"/>
            <a:ext cx="4248472" cy="247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35619"/>
            <a:ext cx="365761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546674" cy="467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0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Радуемся результату!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35" y="1277379"/>
            <a:ext cx="4311471" cy="41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2806" y="2753544"/>
            <a:ext cx="47990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4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3344</TotalTime>
  <Words>22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Я - воспитатель!   Ефимова Татьяна</vt:lpstr>
      <vt:lpstr>        «А почему, собственно, тестопластика?» 1. Само по себе тесто является теплым, экологичным, легкоотстирывающимся и доступным материалом. 2. В подобном творческом процессе хорошо развивается сенсорная чувствительность, восприятие цвета, формы, фактуры и т.д.; 3. Во время работы ребенок также учится синхронизировать работу обеих рук, а при лепке точных деталей улучшается их мелкая моторика; 4. Дети учатся планировать свою работу, реализовывать воображаемые идеи в реально существующие объекты; 5. Свободное общение во время занятий в кружке дает предпосылки к коллективному творчеству; 6. Тестопластика включает в себя множество задач –лепка, составление композиций, использование инструментов и подручных средств, работа с красками и еще многое другое. Ребенок, с детских лет научившийся любить и ценить творчество, гарантировано вырастет человеком созидающим.              </vt:lpstr>
      <vt:lpstr>Коллективная поделка, победившая на конкурсе «За окошком рождество». Декабрь 2013</vt:lpstr>
      <vt:lpstr>ПОдготовка</vt:lpstr>
      <vt:lpstr>Процесс!</vt:lpstr>
      <vt:lpstr>               Радуемся результату!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начало воспитатель  Ефимова Татьяна Владимировна</dc:title>
  <dc:creator>Таня</dc:creator>
  <cp:lastModifiedBy>Татьяна</cp:lastModifiedBy>
  <cp:revision>37</cp:revision>
  <dcterms:created xsi:type="dcterms:W3CDTF">2014-03-02T18:04:44Z</dcterms:created>
  <dcterms:modified xsi:type="dcterms:W3CDTF">2015-01-26T14:05:16Z</dcterms:modified>
</cp:coreProperties>
</file>