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104" d="100"/>
          <a:sy n="10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8CDF43-4949-4A05-BFEC-163233DC440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77A3DD-3F32-4293-A80C-28FF18A40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F641-2A53-4082-B4F4-DD507BBE42F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1251-09B4-4A20-AFBB-85CD1498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CECF-CA74-4B76-855B-E043DBA7C4C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5443-A4F6-425F-AF09-29619D1CA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72C47-59BE-4ED5-B147-F251AFA376B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5F85-3A98-43FE-AE36-4119CD8C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094A-54A0-44E5-AC71-FB8776B917B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85CB-0439-42AA-BDEF-B0C21913C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17AD-0204-4BEA-AA25-5F366B5A6162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625D-321E-4E16-840F-BB19B3B41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93CB-FBDD-4724-9483-6929D1104E3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1F0D-83C4-4CBB-B23A-CC85D6ACB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0C6E-2ABD-4276-A57B-AF6B76DD57F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AB1D-B64A-495F-95E7-54F12F257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AB8D-78EE-4051-930F-99AEA3BD74C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BAA7-D6AB-430F-9F6C-72C1F61F6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F5EB-2927-4B04-A1BC-5792E93BB8F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5A7D-836A-443F-A7CB-A1FA6289A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BAFC-6AEE-4477-8AEB-295CC8126C17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3743-6C90-466C-9DCF-2FAD4AFE9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1E7DF-163B-41B7-BC8F-2475A3C8107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FC79-CA28-4ACD-A4B6-6656C65B0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614F2B-AC3C-46BC-9EE3-13A747A5BC50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9AA458-E783-479C-A5EF-C52D60886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4802" y="752773"/>
            <a:ext cx="6222408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Комплексное сопровождение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детей дошкольного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возраста с особыми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вариантами развития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733256"/>
            <a:ext cx="134844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2012 г.</a:t>
            </a:r>
          </a:p>
        </p:txBody>
      </p:sp>
      <p:sp>
        <p:nvSpPr>
          <p:cNvPr id="14340" name="WordArt 6"/>
          <p:cNvSpPr>
            <a:spLocks noChangeArrowheads="1" noChangeShapeType="1" noTextEdit="1"/>
          </p:cNvSpPr>
          <p:nvPr/>
        </p:nvSpPr>
        <p:spPr bwMode="auto">
          <a:xfrm>
            <a:off x="4572000" y="5084763"/>
            <a:ext cx="3200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Афанасьева Л.А.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80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дошкольников, вошедших в четвертую группу, характерно недоразвитие логических операций. Логическая деятельность детей отличается крайней неустойчивостью, отсутствием планомерности, познавательная активность детей низкая, контроль над правильностью выполнения заданий отсутствует.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Отклонения в речевом развитии и обусловленные речевые трудности могут повлечь за собой определенные негативные проявления во всех сферах жизни ребенка, в определенной мере предопределяя низкую познавательную активность, недостаточную ориентировку в фактах и явлениях окружающей действительности,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обеднённость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примитивизм содержания коммуникативной, игровой и художественно-творческой деятельности, непродуктивную поведенческую тактику и др. 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i?id=334967008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724400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Эффективная работа логопеда с детьми с общим недоразвитием речи будет во взаимосвязи со специалистами ДОУ: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Музыкальными руководителями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Физкультурными руководителями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Педагогом-психологом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Воспитателями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2" name="Picture 4" descr="i?id=172647469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365625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как общее речевое недоразвитие сказывается на формировании у детей интеллектуальной, сенсорной и волевой сфер.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6" name="Picture 4" descr="i?id=24518486-2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221163"/>
            <a:ext cx="21336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выделяют четыре группы детей с ОНР по степени сформированности логических операций.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вошедшие в первую группу, имеют достаточно высокий уровень сформированности невербальных и вербальных логических операций, соответствующий показателям детей с нормальным речевым развитием, познавательная активность, интерес к заданию высоки, целенаправленная деятельность детей устойчива и планомерна.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сформированности логических операций детей, вошедших во вторую группу, ниже возрастной нормы. Речевая активность у них снижена, дети испытывают трудности приема словесной инструкции, демонстрируют ограниченный объем кратковременной памяти, невозможность удержать словесный ряд.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детей, отнесенных к третьей группе, целенаправленная деятельность нарушена при выполнении как вербальных, так и невербальных заданий. Для них характерны недостаточная концентрация внимания, низкий уровень познавательной активности, низкий объем представлений об окружающем, трудности установления причинно-следственных связей. Однако дети имеют потенциальные возможности для овладения абстрактными понятиями, если со стороны логопеда им будет оказана помощь.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Admin</cp:lastModifiedBy>
  <cp:revision>11</cp:revision>
  <dcterms:created xsi:type="dcterms:W3CDTF">2012-01-26T14:47:14Z</dcterms:created>
  <dcterms:modified xsi:type="dcterms:W3CDTF">2013-04-17T06:33:08Z</dcterms:modified>
</cp:coreProperties>
</file>