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A176-B73C-47C9-A62E-B1C9D2605E0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1EC2-B5C4-43D3-AC76-C14BDE3ECA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Папа</dc:creator>
  <cp:lastModifiedBy>Папа</cp:lastModifiedBy>
  <cp:revision>1</cp:revision>
  <dcterms:created xsi:type="dcterms:W3CDTF">2013-04-14T10:35:11Z</dcterms:created>
  <dcterms:modified xsi:type="dcterms:W3CDTF">2013-04-14T10:36:32Z</dcterms:modified>
</cp:coreProperties>
</file>