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9" r:id="rId12"/>
    <p:sldId id="271" r:id="rId13"/>
    <p:sldId id="272" r:id="rId14"/>
    <p:sldId id="274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ixel" initials="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49" autoAdjust="0"/>
    <p:restoredTop sz="90941" autoAdjust="0"/>
  </p:normalViewPr>
  <p:slideViewPr>
    <p:cSldViewPr>
      <p:cViewPr>
        <p:scale>
          <a:sx n="100" d="100"/>
          <a:sy n="100" d="100"/>
        </p:scale>
        <p:origin x="-1506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0AE9C-B9AE-4E74-8837-7AD0D674B6C5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C787C-86A0-4FF3-988B-DAAF9BA035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DE83A-C01D-4EC4-9474-6A24FB52841E}" type="datetimeFigureOut">
              <a:rPr lang="ru-RU" smtClean="0"/>
              <a:pPr/>
              <a:t>03.11.2012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D88B8D-D26A-42F4-BFE3-DF19B1B7F0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1080119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Как мы готовили фруктовый салат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1988840"/>
            <a:ext cx="6368752" cy="3649960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6">
                    <a:lumMod val="75000"/>
                  </a:schemeClr>
                </a:solidFill>
              </a:rPr>
              <a:t>банан</a:t>
            </a:r>
            <a:endParaRPr lang="ru-RU" sz="4800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573016"/>
            <a:ext cx="18288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Ножи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276872"/>
            <a:ext cx="4320479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Режем, мешаем</a:t>
            </a:r>
            <a:endParaRPr lang="ru-RU" dirty="0"/>
          </a:p>
        </p:txBody>
      </p:sp>
      <p:pic>
        <p:nvPicPr>
          <p:cNvPr id="5" name="Picture 2" descr="J:\Документы\2 МАМА ДЛЯ ТЕБЯ\труд\PICT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844824"/>
            <a:ext cx="6048672" cy="41764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сахар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2636912"/>
            <a:ext cx="4048844" cy="30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Добавляем масло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348880"/>
            <a:ext cx="3544788" cy="3018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 готов</a:t>
            </a:r>
            <a:endParaRPr lang="ru-RU" dirty="0"/>
          </a:p>
        </p:txBody>
      </p:sp>
      <p:pic>
        <p:nvPicPr>
          <p:cNvPr id="3074" name="Picture 2" descr="J:\Документы\2 МАМА ДЛЯ ТЕБЯ\труд\Изменение размера PICT004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28800"/>
            <a:ext cx="7128792" cy="47525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Едим</a:t>
            </a:r>
            <a:endParaRPr lang="ru-RU" dirty="0"/>
          </a:p>
        </p:txBody>
      </p:sp>
      <p:pic>
        <p:nvPicPr>
          <p:cNvPr id="8194" name="Picture 2" descr="J:\Документы\2 МАМА ДЛЯ ТЕБЯ\труд\PICT00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628800"/>
            <a:ext cx="6696744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068960"/>
            <a:ext cx="2394942" cy="222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Autofit/>
          </a:bodyPr>
          <a:lstStyle/>
          <a:p>
            <a:r>
              <a:rPr lang="ru-RU" sz="4800" dirty="0" smtClean="0"/>
              <a:t>Как мы готовили фруктовый салат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0000"/>
                </a:solidFill>
              </a:rPr>
              <a:t>яблоко</a:t>
            </a:r>
            <a:endParaRPr lang="ru-RU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800" dirty="0" smtClean="0"/>
              <a:t>Как мы готовили фруктовый салат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>
                <a:solidFill>
                  <a:srgbClr val="FFFF00"/>
                </a:solidFill>
              </a:rPr>
              <a:t>груша</a:t>
            </a:r>
            <a:endParaRPr lang="ru-RU" sz="4800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924944"/>
            <a:ext cx="3456384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800" dirty="0" smtClean="0"/>
              <a:t>Как мы готовили фруктовый салат</a:t>
            </a:r>
            <a:endParaRPr lang="ru-RU" sz="4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>
                <a:solidFill>
                  <a:schemeClr val="accent6"/>
                </a:solidFill>
              </a:rPr>
              <a:t>Апельсин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068960"/>
            <a:ext cx="3528392" cy="2148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11560" y="404664"/>
            <a:ext cx="7848872" cy="5721499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4800" dirty="0" smtClean="0"/>
              <a:t>Персик</a:t>
            </a:r>
            <a:endParaRPr lang="ru-RU" sz="4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420888"/>
            <a:ext cx="3888432" cy="2580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2204864"/>
            <a:ext cx="288032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Слива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3356992"/>
            <a:ext cx="3312368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Лимон</a:t>
            </a:r>
            <a:endParaRPr lang="ru-RU" sz="4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Салатник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348880"/>
            <a:ext cx="376081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Разделочная доска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060848"/>
            <a:ext cx="4824536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</TotalTime>
  <Words>41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Как мы готовили фруктовый салат</vt:lpstr>
      <vt:lpstr>Как мы готовили фруктовый салат</vt:lpstr>
      <vt:lpstr>Как мы готовили фруктовый салат</vt:lpstr>
      <vt:lpstr>Как мы готовили фруктовый салат</vt:lpstr>
      <vt:lpstr>Слайд 5</vt:lpstr>
      <vt:lpstr>Слива</vt:lpstr>
      <vt:lpstr>Лимон</vt:lpstr>
      <vt:lpstr>Салатник</vt:lpstr>
      <vt:lpstr>Разделочная доска</vt:lpstr>
      <vt:lpstr>Ножи</vt:lpstr>
      <vt:lpstr>Режем, мешаем</vt:lpstr>
      <vt:lpstr>Добавляем сахар </vt:lpstr>
      <vt:lpstr>Добавляем масло</vt:lpstr>
      <vt:lpstr>Салат готов</vt:lpstr>
      <vt:lpstr>Едим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мы готовили фруктовый салат</dc:title>
  <dc:creator>dixel</dc:creator>
  <cp:lastModifiedBy>dixel</cp:lastModifiedBy>
  <cp:revision>18</cp:revision>
  <dcterms:created xsi:type="dcterms:W3CDTF">2012-11-03T09:43:19Z</dcterms:created>
  <dcterms:modified xsi:type="dcterms:W3CDTF">2012-11-03T12:13:04Z</dcterms:modified>
</cp:coreProperties>
</file>