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71" r:id="rId3"/>
    <p:sldId id="263" r:id="rId4"/>
    <p:sldId id="272" r:id="rId5"/>
    <p:sldId id="262" r:id="rId6"/>
    <p:sldId id="273" r:id="rId7"/>
    <p:sldId id="25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66FF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4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44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445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044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44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44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44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A16647-F6F5-4A34-9B89-2960ECA9A0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44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2AAEB7-850E-4353-B5C7-5DB1B5CCE41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27AD5-4E74-4FA5-BD45-0B837FFD6EE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FB4163-BBD8-4D6B-B0EB-375F43D095B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7E9332-7445-43DA-9252-5AA09D7F495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D4CE9E-CE69-4AF9-851F-DCE8434DB9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38BAF4-894C-4314-B660-D041C0986DB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F36E9A-9679-4BD2-B4A9-685B97B1C17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6BC37-A816-4D99-B587-D61C1BF1763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320D8F-4BD4-4176-A8BB-0B06E4FE3C0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8A2982-B5EA-4F53-9CFA-24A92DACBFF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07F6822-E44E-4C88-8EB1-91B46A390D7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4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34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6;&#1086;&#1084;\Desktop\&#1086;&#1090;&#1082;&#1088;&#1099;&#1090;&#1086;&#1077;%20&#1079;&#1072;&#1085;&#1103;&#1090;&#1080;&#1077;\10.w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/>
              <a:t>КТО ЖИВЁТ С ЛЮДЬМИ</a:t>
            </a:r>
          </a:p>
        </p:txBody>
      </p:sp>
      <p:pic>
        <p:nvPicPr>
          <p:cNvPr id="6" name="1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68313" y="4797425"/>
            <a:ext cx="8172450" cy="10080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00" name="Picture 4" descr="корова телёнок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5" y="1965042"/>
            <a:ext cx="4929222" cy="3595959"/>
          </a:xfrm>
          <a:prstGeom prst="rect">
            <a:avLst/>
          </a:prstGeom>
          <a:noFill/>
        </p:spPr>
      </p:pic>
      <p:pic>
        <p:nvPicPr>
          <p:cNvPr id="55305" name="Picture 9" descr="солнышко10 (3)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49275"/>
            <a:ext cx="1524000" cy="142875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43438" y="714356"/>
            <a:ext cx="42148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орова -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сиыр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608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684213" y="5157788"/>
            <a:ext cx="8172450" cy="10080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50" name="Picture 10" descr="собака, щенок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857364"/>
            <a:ext cx="3857652" cy="4391366"/>
          </a:xfrm>
          <a:prstGeom prst="rect">
            <a:avLst/>
          </a:prstGeom>
          <a:noFill/>
        </p:spPr>
      </p:pic>
      <p:pic>
        <p:nvPicPr>
          <p:cNvPr id="35853" name="Picture 13" descr="солнышко10 (3)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60388"/>
            <a:ext cx="152400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642918"/>
            <a:ext cx="2968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Собака-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778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468313" y="5157788"/>
            <a:ext cx="8172450" cy="10080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124075" y="2205038"/>
            <a:ext cx="1081088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806" name="Picture 14" descr="солнышко10 (3)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60388"/>
            <a:ext cx="1524000" cy="142875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9" y="1969400"/>
            <a:ext cx="4643470" cy="378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00694" y="571480"/>
            <a:ext cx="3033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Коза -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ешкі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73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468313" y="5157788"/>
            <a:ext cx="8172450" cy="10080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800" name="Picture 8" descr="кошка, котёнок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928802"/>
            <a:ext cx="3143272" cy="3847962"/>
          </a:xfrm>
          <a:prstGeom prst="rect">
            <a:avLst/>
          </a:prstGeom>
          <a:noFill/>
        </p:spPr>
      </p:pic>
      <p:pic>
        <p:nvPicPr>
          <p:cNvPr id="33806" name="Picture 14" descr="солнышко10 (3)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60388"/>
            <a:ext cx="1524000" cy="1428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428604"/>
            <a:ext cx="4375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Кошка - 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83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468313" y="5157788"/>
            <a:ext cx="8172450" cy="10080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124075" y="2205038"/>
            <a:ext cx="1081088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806" name="Picture 14" descr="солнышко10 (3)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60388"/>
            <a:ext cx="1524000" cy="1428750"/>
          </a:xfrm>
          <a:prstGeom prst="rect">
            <a:avLst/>
          </a:prstGeom>
          <a:noFill/>
        </p:spPr>
      </p:pic>
      <p:pic>
        <p:nvPicPr>
          <p:cNvPr id="1030" name="Picture 6" descr="http://img-fotki.yandex.ru/get/4709/28257045.66e/0_72745_7b8c1350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643182"/>
            <a:ext cx="3380066" cy="3222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642918"/>
            <a:ext cx="43054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Курица -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тауық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81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611188" y="5157788"/>
            <a:ext cx="8172450" cy="10080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58" name="Picture 10" descr="лошадка, жеребёнок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214554"/>
            <a:ext cx="4214842" cy="3487589"/>
          </a:xfrm>
          <a:prstGeom prst="rect">
            <a:avLst/>
          </a:prstGeom>
          <a:noFill/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286116" y="1857364"/>
            <a:ext cx="1655762" cy="1003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 rot="-2645404">
            <a:off x="4210556" y="1811667"/>
            <a:ext cx="1655762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65" name="Picture 17" descr="солнышко10 (3)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49275"/>
            <a:ext cx="1524000" cy="142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500042"/>
            <a:ext cx="46157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Лошадь -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жылқы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655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215</TotalTime>
  <Words>21</Words>
  <Application>Microsoft Office PowerPoint</Application>
  <PresentationFormat>Экран (4:3)</PresentationFormat>
  <Paragraphs>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Пиксел</vt:lpstr>
      <vt:lpstr>КТО ЖИВЁТ С ЛЮДЬМИ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ITCNET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ЖИВЁТ С ЛЮДЬМИ</dc:title>
  <dc:creator>Maxima</dc:creator>
  <cp:lastModifiedBy>дом</cp:lastModifiedBy>
  <cp:revision>20</cp:revision>
  <dcterms:created xsi:type="dcterms:W3CDTF">2005-10-22T20:42:36Z</dcterms:created>
  <dcterms:modified xsi:type="dcterms:W3CDTF">2015-01-19T03:26:50Z</dcterms:modified>
</cp:coreProperties>
</file>