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64" r:id="rId5"/>
    <p:sldId id="263" r:id="rId6"/>
    <p:sldId id="261" r:id="rId7"/>
    <p:sldId id="267" r:id="rId8"/>
    <p:sldId id="259" r:id="rId9"/>
    <p:sldId id="260" r:id="rId10"/>
    <p:sldId id="268" r:id="rId11"/>
    <p:sldId id="266" r:id="rId12"/>
    <p:sldId id="27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47D2-173F-4534-A40A-066E30E12FB0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4E32-CDBC-4638-8412-5377CAC71F6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94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47D2-173F-4534-A40A-066E30E12FB0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4E32-CDBC-4638-8412-5377CAC71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01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47D2-173F-4534-A40A-066E30E12FB0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4E32-CDBC-4638-8412-5377CAC71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51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47D2-173F-4534-A40A-066E30E12FB0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4E32-CDBC-4638-8412-5377CAC71F6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4099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47D2-173F-4534-A40A-066E30E12FB0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4E32-CDBC-4638-8412-5377CAC71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400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47D2-173F-4534-A40A-066E30E12FB0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4E32-CDBC-4638-8412-5377CAC71F6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1297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47D2-173F-4534-A40A-066E30E12FB0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4E32-CDBC-4638-8412-5377CAC71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617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47D2-173F-4534-A40A-066E30E12FB0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4E32-CDBC-4638-8412-5377CAC71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516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47D2-173F-4534-A40A-066E30E12FB0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4E32-CDBC-4638-8412-5377CAC71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48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47D2-173F-4534-A40A-066E30E12FB0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4E32-CDBC-4638-8412-5377CAC71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5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47D2-173F-4534-A40A-066E30E12FB0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4E32-CDBC-4638-8412-5377CAC71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06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47D2-173F-4534-A40A-066E30E12FB0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4E32-CDBC-4638-8412-5377CAC71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93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47D2-173F-4534-A40A-066E30E12FB0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4E32-CDBC-4638-8412-5377CAC71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629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47D2-173F-4534-A40A-066E30E12FB0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4E32-CDBC-4638-8412-5377CAC71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403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47D2-173F-4534-A40A-066E30E12FB0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4E32-CDBC-4638-8412-5377CAC71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51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47D2-173F-4534-A40A-066E30E12FB0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4E32-CDBC-4638-8412-5377CAC71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1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47D2-173F-4534-A40A-066E30E12FB0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4E32-CDBC-4638-8412-5377CAC71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83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C2F47D2-173F-4534-A40A-066E30E12FB0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6A04E32-CDBC-4638-8412-5377CAC71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0731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2788" y="1122454"/>
            <a:ext cx="110476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«Спортивный праздник – Всемирный день ребенка»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88608" y="2988416"/>
            <a:ext cx="5748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Творческий проект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51407" y="4141531"/>
            <a:ext cx="35375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Срок реализации неделя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72160" y="3841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effectLst/>
              </a:rPr>
              <a:t>МБДОУ детский сад </a:t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комбинированного вида №82</a:t>
            </a:r>
            <a:endParaRPr lang="ru-RU" b="1" dirty="0"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8468" y="6180136"/>
            <a:ext cx="5658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г. </a:t>
            </a:r>
            <a:r>
              <a:rPr lang="ru-RU" b="1" dirty="0" smtClean="0">
                <a:effectLst/>
              </a:rPr>
              <a:t>Н</a:t>
            </a:r>
            <a:r>
              <a:rPr lang="ru-RU" b="1" dirty="0" smtClean="0"/>
              <a:t>ижний</a:t>
            </a:r>
            <a:r>
              <a:rPr lang="ru-RU" b="1" dirty="0" smtClean="0">
                <a:effectLst/>
              </a:rPr>
              <a:t> Новгород</a:t>
            </a:r>
          </a:p>
          <a:p>
            <a:pPr algn="ctr"/>
            <a:r>
              <a:rPr lang="ru-RU" b="1" dirty="0" smtClean="0">
                <a:effectLst/>
              </a:rPr>
              <a:t> 2014г.</a:t>
            </a:r>
            <a:endParaRPr lang="ru-RU" b="1" dirty="0"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88608" y="477688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effectLst/>
              </a:rPr>
              <a:t>ВОСПИТАТЕЛЬ </a:t>
            </a:r>
            <a:r>
              <a:rPr lang="en-US" sz="2800" b="1" dirty="0" smtClean="0">
                <a:effectLst/>
              </a:rPr>
              <a:t>I </a:t>
            </a:r>
            <a:r>
              <a:rPr lang="ru-RU" sz="2800" b="1" dirty="0" smtClean="0">
                <a:effectLst/>
              </a:rPr>
              <a:t>КАТЕГОРИИ </a:t>
            </a:r>
            <a:endParaRPr lang="en-US" sz="2800" b="1" dirty="0" smtClean="0">
              <a:effectLst/>
            </a:endParaRPr>
          </a:p>
          <a:p>
            <a:pPr algn="ctr"/>
            <a:r>
              <a:rPr lang="ru-RU" sz="2800" b="1" dirty="0" smtClean="0">
                <a:effectLst/>
              </a:rPr>
              <a:t>ВАХОНИНА ЕЛЕНА ГЕННАДЬЕВНА</a:t>
            </a:r>
            <a:endParaRPr lang="ru-RU" sz="28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2270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315">
              <a:srgbClr val="1A73A3">
                <a:lumMod val="17000"/>
                <a:lumOff val="83000"/>
              </a:srgbClr>
            </a:gs>
            <a:gs pos="36615">
              <a:srgbClr val="AADBEC">
                <a:lumMod val="64000"/>
              </a:srgbClr>
            </a:gs>
            <a:gs pos="22950">
              <a:srgbClr val="6ED0EA">
                <a:lumMod val="41000"/>
                <a:lumOff val="59000"/>
              </a:srgbClr>
            </a:gs>
            <a:gs pos="54656">
              <a:srgbClr val="3597BF">
                <a:lumMod val="57000"/>
                <a:lumOff val="43000"/>
              </a:srgbClr>
            </a:gs>
            <a:gs pos="62290">
              <a:srgbClr val="2D8CB7"/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4718" y="253388"/>
            <a:ext cx="3685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Проект «Всемирный день ребенка»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6011" y="94082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Оформление стенда «Права ребенка</a:t>
            </a:r>
            <a:r>
              <a:rPr lang="ru-RU" dirty="0" smtClean="0">
                <a:solidFill>
                  <a:schemeClr val="bg1"/>
                </a:solidFill>
              </a:rPr>
              <a:t>»;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77306" y="9869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Рассматривание презентации «Права ребенка».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99" y="2113007"/>
            <a:ext cx="3756744" cy="28175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1" y="2113007"/>
            <a:ext cx="3618779" cy="271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3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9226" y="622720"/>
            <a:ext cx="89739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ПОДВЕДЕНИЕ ИТОГОВ ПРОЕКТА</a:t>
            </a:r>
            <a:endParaRPr lang="ru-RU" sz="4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8959" y="253388"/>
            <a:ext cx="3685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Проект «Всемирный день ребенка»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55" y="1643449"/>
            <a:ext cx="3961906" cy="26342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15" y="2210795"/>
            <a:ext cx="3937935" cy="261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74" y="2623649"/>
            <a:ext cx="3772665" cy="25084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466" y="1890275"/>
            <a:ext cx="4239603" cy="281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0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rgbClr val="4BB3D5"/>
            </a:gs>
            <a:gs pos="53000">
              <a:schemeClr val="bg2">
                <a:tint val="97000"/>
                <a:hueMod val="92000"/>
                <a:satMod val="169000"/>
                <a:lumMod val="164000"/>
              </a:schemeClr>
            </a:gs>
            <a:gs pos="58000">
              <a:schemeClr val="accent3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9676" y="601756"/>
            <a:ext cx="98431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u="sng" dirty="0" smtClean="0">
                <a:solidFill>
                  <a:srgbClr val="FF0000"/>
                </a:solidFill>
                <a:cs typeface="Arabic Typesetting" panose="03020402040406030203" pitchFamily="66" charset="-78"/>
              </a:rPr>
              <a:t>Развлечения</a:t>
            </a:r>
            <a:r>
              <a:rPr lang="ru-RU" sz="2000" b="1" dirty="0" smtClean="0">
                <a:cs typeface="Arabic Typesetting" panose="03020402040406030203" pitchFamily="66" charset="-78"/>
              </a:rPr>
              <a:t> – яркие и радостные события в жизни детей дошкольного возраста. Они оказывают большое влияние на чувства, сознание и развитие личности ребенка</a:t>
            </a:r>
            <a:endParaRPr lang="ru-RU" sz="2000" b="1" dirty="0">
              <a:cs typeface="Arabic Typesetting" panose="03020402040406030203" pitchFamily="66" charset="-78"/>
            </a:endParaRPr>
          </a:p>
        </p:txBody>
      </p:sp>
      <p:pic>
        <p:nvPicPr>
          <p:cNvPr id="5" name="Picture 2" descr="&amp;Vcy;&amp;scy;&amp;iecy;&amp;mcy;&amp;icy;&amp;rcy;&amp;ncy;&amp;ycy;&amp;jcy;_&amp;dcy;&amp;iecy;&amp;ncy;&amp;softcy;_&amp;rcy;&amp;iecy;&amp;bcy;&amp;iecy;&amp;ncy;&amp;k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392" y="1362892"/>
            <a:ext cx="2110438" cy="2110438"/>
          </a:xfrm>
          <a:prstGeom prst="rect">
            <a:avLst/>
          </a:prstGeom>
          <a:noFill/>
          <a:ln>
            <a:gradFill flip="none" rotWithShape="1">
              <a:gsLst>
                <a:gs pos="45000">
                  <a:schemeClr val="accent1">
                    <a:lumMod val="5000"/>
                    <a:lumOff val="95000"/>
                  </a:schemeClr>
                </a:gs>
                <a:gs pos="56000">
                  <a:schemeClr val="accent1">
                    <a:lumMod val="45000"/>
                    <a:lumOff val="55000"/>
                  </a:schemeClr>
                </a:gs>
                <a:gs pos="91500">
                  <a:schemeClr val="tx2">
                    <a:lumMod val="75000"/>
                  </a:schemeClr>
                </a:gs>
                <a:gs pos="5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820180" y="2002612"/>
            <a:ext cx="108696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20 ноября отмечается международный праздник –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Всемирный день ребенка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03238" y="293242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Это день мирового братства и взаимопонимания детей, посвященный деятельности, направленной на обеспечение благополучия детей во всем мире. Всемирный день ребенка - отмечают во многих странах мира.</a:t>
            </a:r>
          </a:p>
          <a:p>
            <a:pPr algn="ctr"/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Всемирный день ребенка!!!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Важный праздник, чудный день! </a:t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День не взрослых, день детей!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Дети – это счастье наше! </a:t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Дети делают мир краше!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И обязаны взрослые позаботиться, </a:t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Чтобы было у детей все, что хочется!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3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92D050"/>
            </a:gs>
            <a:gs pos="100000">
              <a:schemeClr val="accent4">
                <a:lumMod val="60000"/>
                <a:lumOff val="40000"/>
                <a:alpha val="2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911" y="302359"/>
            <a:ext cx="1153466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bg1"/>
                </a:solidFill>
              </a:rPr>
              <a:t>Подготовка проведения праздников и развлечений служит нравственному воспитанию детей; у них воспитываются чувства коллективизма; участие в мероприятиях и развлечениях формирует у дошкольников дисциплинированность, культуру поведения.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bg1"/>
                </a:solidFill>
              </a:rPr>
              <a:t>Разучивая песни, стихи, танцы дети узнают много нового о своей стране, о людях разных национальностей. Это расширяет их кругозор, развивает память, речь, воображение и способствует умственному развитию.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bg1"/>
                </a:solidFill>
              </a:rPr>
              <a:t>Объединение усилий педагогов ДОУ и родителей по созданию условий проведения спортивных развлечений способствует оздоровлению детского организма; эмоциональному, личностному, познавательному развитию ребенка.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68915" y="0"/>
            <a:ext cx="75626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u="sng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АКТУАЛЬНОСТЬ</a:t>
            </a:r>
            <a:endParaRPr lang="ru-RU" sz="5400" b="1" u="sng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206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088" y="1412094"/>
            <a:ext cx="11093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- Донести до каждого ребенка идею праздника «Всемирной день ребенка», раскрывая ее на доступном детям художественном и информационно – практическом материале.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73944" y="322989"/>
            <a:ext cx="5444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ЦЕЛЬ ПРОЕКТА:</a:t>
            </a:r>
            <a:endParaRPr lang="ru-RU" sz="5400" b="1" cap="none" spc="50" dirty="0">
              <a:ln w="0"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6449">
            <a:off x="3366052" y="2805156"/>
            <a:ext cx="3818704" cy="253903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0439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4117" y="977268"/>
            <a:ext cx="110609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Расширить кругозор, коммуникативные навыки, память, воображение;</a:t>
            </a:r>
          </a:p>
          <a:p>
            <a:pPr marL="285750" indent="-285750" algn="just">
              <a:buFontTx/>
              <a:buChar char="-"/>
            </a:pP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Систематизировать познавательную и творческую активность детей;</a:t>
            </a:r>
          </a:p>
          <a:p>
            <a:pPr marL="285750" indent="-285750" algn="just">
              <a:buFontTx/>
              <a:buChar char="-"/>
            </a:pP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Сформировать положительную мотивацию у детей, педагогов, родителей к проведению спортивных мероприятий;</a:t>
            </a:r>
          </a:p>
          <a:p>
            <a:pPr marL="285750" indent="-285750" algn="just">
              <a:buFontTx/>
              <a:buChar char="-"/>
            </a:pP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Укрепить здоровье детей.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53434" y="207827"/>
            <a:ext cx="10842980" cy="7694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dirty="0">
                <a:solidFill>
                  <a:schemeClr val="accent6"/>
                </a:solidFill>
              </a:rPr>
              <a:t>Задачи для достижения цели: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4117" y="3654924"/>
            <a:ext cx="9971903" cy="769441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Этапы реализации проекта: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53434" y="450904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Предварительная работа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Совместное творчество детей и родителей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Практическая реализация проекта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Подведение итогов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98963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FFFF00"/>
            </a:gs>
            <a:gs pos="100000">
              <a:schemeClr val="tx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0235" y="253388"/>
            <a:ext cx="4323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Проект «Всемирный день ребенка»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03385" y="639959"/>
            <a:ext cx="9507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ПРЕДВАРИТЕЛЬНАЯ РАБОТА</a:t>
            </a:r>
            <a:endParaRPr lang="ru-RU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768" y="1813807"/>
            <a:ext cx="5276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Привлечение дополнительной 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литературы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72649" y="1813807"/>
            <a:ext cx="52434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Организация бесед с детьми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378" y="3231435"/>
            <a:ext cx="2823740" cy="2117805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315" y="3344160"/>
            <a:ext cx="3034875" cy="227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5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5885">
              <a:srgbClr val="5BC8E5"/>
            </a:gs>
            <a:gs pos="63940">
              <a:srgbClr val="5CC9E6"/>
            </a:gs>
            <a:gs pos="54092">
              <a:srgbClr val="5BC8E5"/>
            </a:gs>
            <a:gs pos="38251">
              <a:schemeClr val="bg2">
                <a:tint val="97000"/>
                <a:hueMod val="92000"/>
                <a:satMod val="169000"/>
                <a:lumMod val="164000"/>
              </a:schemeClr>
            </a:gs>
            <a:gs pos="74000">
              <a:srgbClr val="5CC9E6">
                <a:alpha val="0"/>
                <a:lumMod val="0"/>
                <a:lumOff val="100000"/>
              </a:srgbClr>
            </a:gs>
            <a:gs pos="94000">
              <a:srgbClr val="62D1EC"/>
            </a:gs>
            <a:gs pos="4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948" y="40114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Разучивание с детьми стихотворений, песен, танцевальных постановок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19169" y="401149"/>
            <a:ext cx="5716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Проведение бесед с родителями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993" y="1601478"/>
            <a:ext cx="3610027" cy="2402162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119" y="1735790"/>
            <a:ext cx="3383281" cy="3046482"/>
          </a:xfrm>
          <a:prstGeom prst="rect">
            <a:avLst/>
          </a:prstGeo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288640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197">
              <a:schemeClr val="accent1">
                <a:lumMod val="50000"/>
              </a:schemeClr>
            </a:gs>
            <a:gs pos="19672">
              <a:schemeClr val="accent1">
                <a:lumMod val="40000"/>
                <a:lumOff val="60000"/>
              </a:schemeClr>
            </a:gs>
            <a:gs pos="28962">
              <a:schemeClr val="accent1">
                <a:lumMod val="40000"/>
                <a:lumOff val="60000"/>
              </a:schemeClr>
            </a:gs>
            <a:gs pos="58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5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276" y="821024"/>
            <a:ext cx="116771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СОВМЕСТНОЕ ТВОРЧЕСТВО ДЕТЕЙ И РОДИТЕЛЕЙ</a:t>
            </a:r>
            <a:endParaRPr lang="ru-RU" sz="3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3702" y="198303"/>
            <a:ext cx="3685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Проект «Всемирный день ребенка»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140" y="2048122"/>
            <a:ext cx="4387188" cy="29192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08" y="2137719"/>
            <a:ext cx="4255864" cy="28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0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6">
                <a:lumMod val="40000"/>
                <a:lumOff val="60000"/>
              </a:schemeClr>
            </a:gs>
            <a:gs pos="33310">
              <a:schemeClr val="accent2">
                <a:lumMod val="60000"/>
                <a:lumOff val="40000"/>
                <a:alpha val="32000"/>
              </a:schemeClr>
            </a:gs>
            <a:gs pos="100000">
              <a:srgbClr val="FF0000">
                <a:lumMod val="44000"/>
                <a:lumOff val="56000"/>
              </a:srgb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88106" y="220337"/>
            <a:ext cx="3685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Проект «Всемирный день ребенка»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80699" y="589669"/>
            <a:ext cx="100543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ПРАКТИЧЕСКАЯ РЕАЛИЗАЦИЯ ПРОЕКТА</a:t>
            </a:r>
            <a:endParaRPr lang="ru-RU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0699" y="1666887"/>
            <a:ext cx="4692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Беседы о истории возникновения праздника «Всемирный день ребенка»;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82281" y="166688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Чтение рассказов по теме мероприятия, заучивание стихотворений;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17" y="2959549"/>
            <a:ext cx="3440289" cy="25802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342" y="2959549"/>
            <a:ext cx="3235546" cy="242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7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213</TotalTime>
  <Words>370</Words>
  <Application>Microsoft Office PowerPoint</Application>
  <PresentationFormat>Широкоэкранный</PresentationFormat>
  <Paragraphs>51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Arabic Typesetting</vt:lpstr>
      <vt:lpstr>Arial</vt:lpstr>
      <vt:lpstr>Century Gothic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Вахонина</dc:creator>
  <cp:lastModifiedBy>Виктория Вахонина</cp:lastModifiedBy>
  <cp:revision>29</cp:revision>
  <dcterms:created xsi:type="dcterms:W3CDTF">2014-11-29T10:49:18Z</dcterms:created>
  <dcterms:modified xsi:type="dcterms:W3CDTF">2015-02-05T21:13:51Z</dcterms:modified>
</cp:coreProperties>
</file>