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13" r:id="rId3"/>
  </p:sldIdLst>
  <p:sldSz cx="9144000" cy="6858000" type="screen4x3"/>
  <p:notesSz cx="6888163" cy="10020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48" d="100"/>
          <a:sy n="48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1296144"/>
          </a:xfrm>
        </p:spPr>
        <p:txBody>
          <a:bodyPr/>
          <a:lstStyle/>
          <a:p>
            <a:r>
              <a:rPr lang="ru-RU" sz="1200" dirty="0" smtClean="0"/>
              <a:t>Изготовление красивых сердечек для мамы в подарок.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21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40188" cy="3030141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99360" y="475817"/>
            <a:ext cx="4041775" cy="648928"/>
          </a:xfrm>
        </p:spPr>
        <p:txBody>
          <a:bodyPr/>
          <a:lstStyle/>
          <a:p>
            <a:r>
              <a:rPr lang="ru-RU" sz="1200" dirty="0" smtClean="0"/>
              <a:t>Совместная работа детей и их родителей. </a:t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2" name="Содержимое 6" descr="DSC040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844824"/>
            <a:ext cx="4041775" cy="2695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pPr algn="l"/>
            <a:r>
              <a:rPr lang="ru-RU" sz="2400" dirty="0" smtClean="0"/>
              <a:t>Ребята подари Феи цветы, сделанные своими руками. </a:t>
            </a:r>
            <a:br>
              <a:rPr lang="ru-RU" sz="2400" dirty="0" smtClean="0"/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7" name="Picture 2" descr="C:\My Documents\Для дома\май 2014\101MSDCF\DSC042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124744"/>
            <a:ext cx="856895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5110</TotalTime>
  <Words>26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Diseño predeterminado</vt:lpstr>
      <vt:lpstr> </vt:lpstr>
      <vt:lpstr>Ребята подари Феи цветы, сделанные своими руками. 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Сергей</cp:lastModifiedBy>
  <cp:revision>763</cp:revision>
  <dcterms:created xsi:type="dcterms:W3CDTF">2010-05-23T14:28:12Z</dcterms:created>
  <dcterms:modified xsi:type="dcterms:W3CDTF">2015-01-07T07:51:05Z</dcterms:modified>
</cp:coreProperties>
</file>