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05" r:id="rId3"/>
  </p:sldIdLst>
  <p:sldSz cx="9144000" cy="6858000" type="screen4x3"/>
  <p:notesSz cx="6888163" cy="100203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48" d="100"/>
          <a:sy n="48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600" dirty="0" smtClean="0"/>
              <a:t>Цветы в корзинке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5" name="Содержимое 6" descr="DSC04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1268760"/>
            <a:ext cx="378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My Documents\Для дома\май 2014\101MSDCF\DSC04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861048"/>
            <a:ext cx="391387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/>
          <a:lstStyle/>
          <a:p>
            <a:pPr algn="l"/>
            <a:r>
              <a:rPr lang="ru-RU" sz="2400" dirty="0" smtClean="0"/>
              <a:t>Непосредственно образовательная деятельность </a:t>
            </a:r>
            <a:br>
              <a:rPr lang="ru-RU" sz="2400" dirty="0" smtClean="0"/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9" name="Содержимое 8" descr="DSC04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268760"/>
            <a:ext cx="3780000" cy="2520000"/>
          </a:xfrm>
        </p:spPr>
      </p:pic>
      <p:pic>
        <p:nvPicPr>
          <p:cNvPr id="7" name="Содержимое 6" descr="DSC04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196752"/>
            <a:ext cx="378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5110</TotalTime>
  <Words>8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Diseño predeterminado</vt:lpstr>
      <vt:lpstr>Цветы в корзинке  </vt:lpstr>
      <vt:lpstr>Непосредственно образовательная деятельность 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Сергей</cp:lastModifiedBy>
  <cp:revision>766</cp:revision>
  <dcterms:created xsi:type="dcterms:W3CDTF">2010-05-23T14:28:12Z</dcterms:created>
  <dcterms:modified xsi:type="dcterms:W3CDTF">2015-01-07T07:55:39Z</dcterms:modified>
</cp:coreProperties>
</file>