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4" r:id="rId3"/>
  </p:sldIdLst>
  <p:sldSz cx="9144000" cy="6858000" type="screen4x3"/>
  <p:notesSz cx="6888163" cy="10020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48" d="100"/>
          <a:sy n="48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720079"/>
          </a:xfrm>
        </p:spPr>
        <p:txBody>
          <a:bodyPr/>
          <a:lstStyle/>
          <a:p>
            <a:r>
              <a:rPr lang="ru-RU" sz="1200" dirty="0" smtClean="0"/>
              <a:t>Опыт №1 «.Сравнение бумаги».</a:t>
            </a:r>
            <a:br>
              <a:rPr lang="ru-RU" sz="1200" dirty="0" smtClean="0"/>
            </a:br>
            <a:r>
              <a:rPr lang="ru-RU" sz="1200" dirty="0" smtClean="0"/>
              <a:t>Цель: познакомить детей со свойством бумаги..</a:t>
            </a:r>
            <a:br>
              <a:rPr lang="ru-RU" sz="1200" dirty="0" smtClean="0"/>
            </a:br>
            <a:r>
              <a:rPr lang="ru-RU" sz="1200" dirty="0" smtClean="0"/>
              <a:t>Материал: бумага разная.</a:t>
            </a:r>
            <a:endParaRPr lang="ru-RU" sz="1200" dirty="0"/>
          </a:p>
        </p:txBody>
      </p:sp>
      <p:pic>
        <p:nvPicPr>
          <p:cNvPr id="7" name="Содержимое 6" descr="IMG_21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040188" cy="3030141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404665"/>
            <a:ext cx="4041775" cy="936104"/>
          </a:xfrm>
        </p:spPr>
        <p:txBody>
          <a:bodyPr/>
          <a:lstStyle/>
          <a:p>
            <a:r>
              <a:rPr lang="ru-RU" sz="1200" dirty="0" smtClean="0"/>
              <a:t>Опыт № 2. «Вода и бумага».</a:t>
            </a:r>
            <a:br>
              <a:rPr lang="ru-RU" sz="1200" dirty="0" smtClean="0"/>
            </a:br>
            <a:r>
              <a:rPr lang="ru-RU" sz="1200" dirty="0" smtClean="0"/>
              <a:t>Цель: выяснить вся ли бумага намокает одинаково быстро?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1" name="Содержимое 4" descr="IMG_21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5172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>Аппликация из гофрированной бумаги</a:t>
            </a:r>
            <a:r>
              <a:rPr lang="en-US" sz="2400" dirty="0" smtClean="0"/>
              <a:t> “</a:t>
            </a:r>
            <a:r>
              <a:rPr lang="ru-RU" sz="2400" dirty="0" smtClean="0"/>
              <a:t>Павлин</a:t>
            </a:r>
            <a:r>
              <a:rPr lang="en-US" sz="2400" dirty="0" smtClean="0"/>
              <a:t>”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DSC040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4039985" cy="269332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DSC040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4039985" cy="2693324"/>
          </a:xfrm>
        </p:spPr>
      </p:pic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9" name="Содержимое 7" descr="DSC04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3933056"/>
            <a:ext cx="37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6" descr="DSC04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7544" y="908720"/>
            <a:ext cx="4041775" cy="269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5110</TotalTime>
  <Words>25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Diseño predeterminado</vt:lpstr>
      <vt:lpstr> </vt:lpstr>
      <vt:lpstr>Аппликация из гофрированной бумаги “Павлин”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Сергей</cp:lastModifiedBy>
  <cp:revision>764</cp:revision>
  <dcterms:created xsi:type="dcterms:W3CDTF">2010-05-23T14:28:12Z</dcterms:created>
  <dcterms:modified xsi:type="dcterms:W3CDTF">2015-01-07T07:50:28Z</dcterms:modified>
</cp:coreProperties>
</file>