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314" r:id="rId4"/>
  </p:sldIdLst>
  <p:sldSz cx="9144000" cy="6858000" type="screen4x3"/>
  <p:notesSz cx="6888163" cy="10020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48" d="100"/>
          <a:sy n="48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332656"/>
            <a:ext cx="8352928" cy="5793507"/>
          </a:xfrm>
        </p:spPr>
        <p:txBody>
          <a:bodyPr/>
          <a:lstStyle/>
          <a:p>
            <a:r>
              <a:rPr lang="ru-RU" sz="1800" dirty="0" smtClean="0"/>
              <a:t>Проектная деятельность в средней группе №2</a:t>
            </a:r>
            <a:br>
              <a:rPr lang="ru-RU" sz="1800" dirty="0" smtClean="0"/>
            </a:br>
            <a:r>
              <a:rPr lang="ru-RU" sz="1800" dirty="0" smtClean="0"/>
              <a:t>«Такая разная — страна бумажная».</a:t>
            </a:r>
            <a:endParaRPr lang="ru-RU" sz="1800" b="1" dirty="0" smtClean="0"/>
          </a:p>
          <a:p>
            <a:r>
              <a:rPr lang="ru-RU" sz="1200" b="1" dirty="0" smtClean="0"/>
              <a:t>Вид проекта</a:t>
            </a:r>
            <a:r>
              <a:rPr lang="ru-RU" sz="1200" dirty="0" smtClean="0"/>
              <a:t>: краткосрочный, групповой, творческий.</a:t>
            </a:r>
          </a:p>
          <a:p>
            <a:r>
              <a:rPr lang="ru-RU" sz="1200" b="1" dirty="0" smtClean="0"/>
              <a:t>Участники проекта</a:t>
            </a:r>
            <a:r>
              <a:rPr lang="ru-RU" sz="1200" dirty="0" smtClean="0"/>
              <a:t>: дети, воспитатели, родители.</a:t>
            </a:r>
          </a:p>
          <a:p>
            <a:r>
              <a:rPr lang="ru-RU" sz="1200" b="1" dirty="0" smtClean="0"/>
              <a:t>Место проведения:</a:t>
            </a:r>
            <a:r>
              <a:rPr lang="ru-RU" sz="1200" dirty="0" smtClean="0"/>
              <a:t> МДОУ </a:t>
            </a:r>
            <a:r>
              <a:rPr lang="ru-RU" sz="1200" dirty="0" err="1" smtClean="0"/>
              <a:t>д</a:t>
            </a:r>
            <a:r>
              <a:rPr lang="ru-RU" sz="1200" dirty="0" smtClean="0"/>
              <a:t>/с №149 средняя группа№2 «Затейники».</a:t>
            </a:r>
          </a:p>
          <a:p>
            <a:r>
              <a:rPr lang="ru-RU" sz="1200" b="1" dirty="0" smtClean="0"/>
              <a:t>Тематическое поле: </a:t>
            </a:r>
            <a:r>
              <a:rPr lang="ru-RU" sz="1200" dirty="0" smtClean="0"/>
              <a:t>познание, коммуникация, социализация, труд, художественное творчество.</a:t>
            </a:r>
          </a:p>
          <a:p>
            <a:endParaRPr lang="ru-RU" sz="1200" dirty="0" smtClean="0"/>
          </a:p>
          <a:p>
            <a:r>
              <a:rPr lang="ru-RU" sz="1200" b="1" dirty="0" smtClean="0"/>
              <a:t>Цель:</a:t>
            </a:r>
            <a:r>
              <a:rPr lang="ru-RU" sz="1200" dirty="0" smtClean="0"/>
              <a:t> развитие свободной творческой личности ребёнка, вхождение детей в проблемную игровую ситуацию (ведущая роль педагога) ; активизация желания искать пути разрешения проблемной ситуации (вместе с педагогом) ;формирование начальных предпосылок поисковой деятельности (практические опыты, формирование у детей особых знаний и представлений о бумаге, ее свойствах.</a:t>
            </a:r>
          </a:p>
          <a:p>
            <a:pPr>
              <a:buNone/>
            </a:pPr>
            <a:r>
              <a:rPr lang="ru-RU" sz="1200" b="1" dirty="0" smtClean="0"/>
              <a:t>Задачи:</a:t>
            </a:r>
            <a:endParaRPr lang="ru-RU" sz="1200" dirty="0" smtClean="0"/>
          </a:p>
          <a:p>
            <a:r>
              <a:rPr lang="ru-RU" sz="1200" dirty="0" smtClean="0"/>
              <a:t>побуждать интерес к предлагаемой совместной поисковой деятельности</a:t>
            </a:r>
          </a:p>
          <a:p>
            <a:r>
              <a:rPr lang="ru-RU" sz="1200" dirty="0" smtClean="0"/>
              <a:t>приобщать к процессу познания</a:t>
            </a:r>
          </a:p>
          <a:p>
            <a:r>
              <a:rPr lang="ru-RU" sz="1200" dirty="0" smtClean="0"/>
              <a:t>формировать представление детей о разнообразии бумаги.</a:t>
            </a:r>
          </a:p>
          <a:p>
            <a:r>
              <a:rPr lang="ru-RU" sz="1200" dirty="0" smtClean="0"/>
              <a:t>познакомить детей со свойством бумаги и качеством.</a:t>
            </a:r>
          </a:p>
          <a:p>
            <a:r>
              <a:rPr lang="ru-RU" sz="1200" dirty="0" smtClean="0"/>
              <a:t>выяснить, как используются разные виды бумаги.</a:t>
            </a:r>
          </a:p>
          <a:p>
            <a:r>
              <a:rPr lang="ru-RU" sz="1200" dirty="0" smtClean="0"/>
              <a:t>формировать познавательную активность, любознательность, эмоциональную заинтересованность</a:t>
            </a:r>
          </a:p>
          <a:p>
            <a:r>
              <a:rPr lang="ru-RU" sz="1200" dirty="0" smtClean="0"/>
              <a:t>активизация словаря.</a:t>
            </a:r>
          </a:p>
          <a:p>
            <a:r>
              <a:rPr lang="ru-RU" sz="1200" dirty="0" smtClean="0"/>
              <a:t>воспитывать в детях уважительное отношение к людям труда.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/>
              <a:t>Этапы реализации.</a:t>
            </a:r>
          </a:p>
          <a:p>
            <a:pPr>
              <a:buNone/>
            </a:pPr>
            <a:r>
              <a:rPr lang="ru-RU" sz="1600" b="1" i="1" u="sng" dirty="0" smtClean="0"/>
              <a:t>1. Поисковый.</a:t>
            </a:r>
          </a:p>
          <a:p>
            <a:r>
              <a:rPr lang="ru-RU" sz="1600" dirty="0" smtClean="0"/>
              <a:t> Поиск информации об изготовлении поделок из различного</a:t>
            </a:r>
          </a:p>
          <a:p>
            <a:pPr>
              <a:buNone/>
            </a:pPr>
            <a:r>
              <a:rPr lang="ru-RU" sz="1600" dirty="0" smtClean="0"/>
              <a:t>вида бумаги.</a:t>
            </a:r>
          </a:p>
          <a:p>
            <a:r>
              <a:rPr lang="ru-RU" sz="1600" dirty="0" smtClean="0"/>
              <a:t>Подбор загадок и художественной литературы .</a:t>
            </a:r>
          </a:p>
          <a:p>
            <a:r>
              <a:rPr lang="ru-RU" sz="1600" dirty="0" smtClean="0"/>
              <a:t>Рассматривание альбома «Виды бумаги».</a:t>
            </a:r>
          </a:p>
          <a:p>
            <a:r>
              <a:rPr lang="ru-RU" sz="1600" dirty="0" smtClean="0"/>
              <a:t> Игры с бумажными игрушками.</a:t>
            </a:r>
          </a:p>
          <a:p>
            <a:pPr>
              <a:buNone/>
            </a:pPr>
            <a:r>
              <a:rPr lang="ru-RU" sz="1600" b="1" i="1" u="sng" dirty="0" smtClean="0"/>
              <a:t>2. Аналитический.</a:t>
            </a:r>
          </a:p>
          <a:p>
            <a:r>
              <a:rPr lang="ru-RU" sz="1600" dirty="0" smtClean="0"/>
              <a:t>Эксперименты с бумагой</a:t>
            </a:r>
          </a:p>
          <a:p>
            <a:pPr>
              <a:buNone/>
            </a:pPr>
            <a:r>
              <a:rPr lang="ru-RU" sz="1600" b="1" i="1" u="sng" dirty="0" smtClean="0"/>
              <a:t>3. Практический.</a:t>
            </a:r>
          </a:p>
          <a:p>
            <a:r>
              <a:rPr lang="ru-RU" sz="1600" dirty="0" smtClean="0"/>
              <a:t>Решение проблемной ситуации.</a:t>
            </a:r>
          </a:p>
          <a:p>
            <a:r>
              <a:rPr lang="ru-RU" sz="1600" dirty="0" smtClean="0"/>
              <a:t>Выполнение творческих домашних заданий.</a:t>
            </a:r>
          </a:p>
          <a:p>
            <a:pPr>
              <a:buNone/>
            </a:pPr>
            <a:r>
              <a:rPr lang="ru-RU" sz="1600" b="1" i="1" u="sng" dirty="0" smtClean="0"/>
              <a:t>4. Презентационный.</a:t>
            </a:r>
          </a:p>
          <a:p>
            <a:r>
              <a:rPr lang="ru-RU" sz="1600" dirty="0" smtClean="0"/>
              <a:t>Способы организации работы.</a:t>
            </a:r>
          </a:p>
          <a:p>
            <a:r>
              <a:rPr lang="ru-RU" sz="1600" dirty="0" smtClean="0"/>
              <a:t>Дети работают под руководством воспитателя и Феи из страны фантиков.</a:t>
            </a:r>
          </a:p>
          <a:p>
            <a:r>
              <a:rPr lang="ru-RU" sz="1600" dirty="0" smtClean="0"/>
              <a:t>Изучение проводится в течение дня.</a:t>
            </a:r>
          </a:p>
          <a:p>
            <a:r>
              <a:rPr lang="ru-RU" sz="1600" dirty="0" smtClean="0"/>
              <a:t>Добровольное участие детей.</a:t>
            </a:r>
          </a:p>
          <a:p>
            <a:endParaRPr lang="ru-RU" sz="16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51520" y="274638"/>
            <a:ext cx="8568952" cy="4954562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Список литературы: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1. Письмо Департамента общего образования Министерства образования и науки Российской Федерации от 22.07. 2010г. № 03-13 «О примерной основной общеобразовательной программе дошкольного образования».</a:t>
            </a:r>
            <a:br>
              <a:rPr lang="ru-RU" sz="1400" dirty="0" smtClean="0"/>
            </a:br>
            <a:r>
              <a:rPr lang="ru-RU" sz="1400" dirty="0" smtClean="0"/>
              <a:t>2. Приказ Министерства образования и науки Российской Федерации от 5 марта 2010г. № 655 «Об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образования. 3. Письмо Департамента общего образования Министерство образования и науки российской Федерации от 21.10.2010г. №03-248 «О разработке основной общеобразовательной программы дошкольного образования».</a:t>
            </a:r>
            <a:br>
              <a:rPr lang="ru-RU" sz="1400" dirty="0" smtClean="0"/>
            </a:br>
            <a:r>
              <a:rPr lang="ru-RU" sz="1400" dirty="0" smtClean="0"/>
              <a:t>4. </a:t>
            </a:r>
            <a:r>
              <a:rPr lang="ru-RU" sz="1400" dirty="0" err="1" smtClean="0"/>
              <a:t>Кисилева</a:t>
            </a:r>
            <a:r>
              <a:rPr lang="ru-RU" sz="1400" dirty="0" smtClean="0"/>
              <a:t> Л. С., Данилина Т. А., </a:t>
            </a:r>
            <a:r>
              <a:rPr lang="ru-RU" sz="1400" dirty="0" err="1" smtClean="0"/>
              <a:t>Лагода</a:t>
            </a:r>
            <a:r>
              <a:rPr lang="ru-RU" sz="1400" dirty="0" smtClean="0"/>
              <a:t> Т. С, Зуйкова М. Б. Проектный метод в деятельности дошкольного учреждения. Пособие для руководителей и практических работников ДОУ. М. :АРКТИ, 2006г.</a:t>
            </a:r>
            <a:br>
              <a:rPr lang="ru-RU" sz="1400" dirty="0" smtClean="0"/>
            </a:br>
            <a:r>
              <a:rPr lang="ru-RU" sz="1400" dirty="0" smtClean="0"/>
              <a:t>5. Евдокимова Е. С. Технология проектирования в ДОУ.-М. : ТЦ Сфера, 2006г.</a:t>
            </a:r>
            <a:br>
              <a:rPr lang="ru-RU" sz="1400" dirty="0" smtClean="0"/>
            </a:br>
            <a:r>
              <a:rPr lang="ru-RU" sz="1400" dirty="0" smtClean="0"/>
              <a:t>6. </a:t>
            </a:r>
            <a:r>
              <a:rPr lang="ru-RU" sz="1400" dirty="0" err="1" smtClean="0"/>
              <a:t>Кайдошко</a:t>
            </a:r>
            <a:r>
              <a:rPr lang="ru-RU" sz="1400" dirty="0" smtClean="0"/>
              <a:t> Н. Н. Занятия по художественному труду для дошкольников. – М. : Русское слово, 2008-74с</a:t>
            </a:r>
            <a:br>
              <a:rPr lang="ru-RU" sz="1400" dirty="0" smtClean="0"/>
            </a:br>
            <a:r>
              <a:rPr lang="ru-RU" sz="1400" dirty="0" smtClean="0"/>
              <a:t>7. </a:t>
            </a:r>
            <a:r>
              <a:rPr lang="ru-RU" sz="1400" dirty="0" err="1" smtClean="0"/>
              <a:t>Конощук</a:t>
            </a:r>
            <a:r>
              <a:rPr lang="ru-RU" sz="1400" dirty="0" smtClean="0"/>
              <a:t> С. В. Фантазии круглый год. - М: Обруч, 2011г-68с.</a:t>
            </a:r>
            <a:br>
              <a:rPr lang="ru-RU" sz="1400" dirty="0" smtClean="0"/>
            </a:br>
            <a:r>
              <a:rPr lang="ru-RU" sz="1400" dirty="0" smtClean="0"/>
              <a:t>8. </a:t>
            </a:r>
            <a:r>
              <a:rPr lang="ru-RU" sz="1400" dirty="0" err="1" smtClean="0"/>
              <a:t>Гусакова</a:t>
            </a:r>
            <a:r>
              <a:rPr lang="ru-RU" sz="1400" dirty="0" smtClean="0"/>
              <a:t> М. А. Аппликация. М: Просвещение 2007г-53с.</a:t>
            </a:r>
            <a:br>
              <a:rPr lang="ru-RU" sz="1400" dirty="0" smtClean="0"/>
            </a:br>
            <a:r>
              <a:rPr lang="ru-RU" sz="1400" dirty="0" smtClean="0"/>
              <a:t>9. Новикова И. В. Конструирование из бумаги в детском саду. - Академия развития, 2009г-96с.</a:t>
            </a:r>
            <a:br>
              <a:rPr lang="ru-RU" sz="1400" dirty="0" smtClean="0"/>
            </a:br>
            <a:r>
              <a:rPr lang="ru-RU" sz="1400" dirty="0" smtClean="0"/>
              <a:t>10. Кирьянов Ю. С. Большая книга оригами. – М : ООО «Издательство АСТ» </a:t>
            </a:r>
            <a:r>
              <a:rPr lang="ru-RU" sz="1400" dirty="0" err="1" smtClean="0"/>
              <a:t>Астрель</a:t>
            </a:r>
            <a:r>
              <a:rPr lang="ru-RU" sz="1400" dirty="0" smtClean="0"/>
              <a:t> 2010г-78с.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5110</TotalTime>
  <Words>98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Diseño predeterminado</vt:lpstr>
      <vt:lpstr>Слайд 1</vt:lpstr>
      <vt:lpstr>Слайд 2</vt:lpstr>
      <vt:lpstr>Список литературы:  1. Письмо Департамента общего образования Министерства образования и науки Российской Федерации от 22.07. 2010г. № 03-13 «О примерной основной общеобразовательной программе дошкольного образования». 2. Приказ Министерства образования и науки Российской Федерации от 5 марта 2010г. № 655 «Об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образования. 3. Письмо Департамента общего образования Министерство образования и науки российской Федерации от 21.10.2010г. №03-248 «О разработке основной общеобразовательной программы дошкольного образования». 4. Кисилева Л. С., Данилина Т. А., Лагода Т. С, Зуйкова М. Б. Проектный метод в деятельности дошкольного учреждения. Пособие для руководителей и практических работников ДОУ. М. :АРКТИ, 2006г. 5. Евдокимова Е. С. Технология проектирования в ДОУ.-М. : ТЦ Сфера, 2006г. 6. Кайдошко Н. Н. Занятия по художественному труду для дошкольников. – М. : Русское слово, 2008-74с 7. Конощук С. В. Фантазии круглый год. - М: Обруч, 2011г-68с. 8. Гусакова М. А. Аппликация. М: Просвещение 2007г-53с. 9. Новикова И. В. Конструирование из бумаги в детском саду. - Академия развития, 2009г-96с. 10. Кирьянов Ю. С. Большая книга оригами. – М : ООО «Издательство АСТ» Астрель 2010г-78с.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Сергей</cp:lastModifiedBy>
  <cp:revision>763</cp:revision>
  <dcterms:created xsi:type="dcterms:W3CDTF">2010-05-23T14:28:12Z</dcterms:created>
  <dcterms:modified xsi:type="dcterms:W3CDTF">2015-01-07T07:46:33Z</dcterms:modified>
</cp:coreProperties>
</file>