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73" r:id="rId2"/>
    <p:sldId id="276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4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00"/>
    <a:srgbClr val="CC3300"/>
    <a:srgbClr val="FFFF00"/>
    <a:srgbClr val="3399FF"/>
    <a:srgbClr val="CC0000"/>
    <a:srgbClr val="A50021"/>
    <a:srgbClr val="990099"/>
    <a:srgbClr val="F6FC0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E3606-2537-4E22-94CD-63336C44754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DE5BF-5C61-4450-BE98-F9114C05E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Сегодня мы с вами отправимся на прогулку по осеннему Петербургу.</a:t>
            </a:r>
            <a:r>
              <a:rPr lang="ru-RU" baseline="0" dirty="0" smtClean="0"/>
              <a:t> Для этого мы поедем на автобусе в центр города и посмотрим каков наш </a:t>
            </a:r>
            <a:r>
              <a:rPr lang="ru-RU" baseline="0" smtClean="0"/>
              <a:t>город осенью.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089F3-4CF1-4548-92D1-FDDED613B2E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76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689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26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6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8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40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6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0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88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2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3AA417-F560-410F-AA69-2C69BFF55290}" type="datetimeFigureOut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04.12.2012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5C8DBD-3911-4036-8F87-115638DFB647}" type="slidenum">
              <a:rPr lang="ru-RU" smtClean="0">
                <a:solidFill>
                  <a:srgbClr val="FFFFFF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FFFF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76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Куклы – </a:t>
            </a:r>
            <a:r>
              <a:rPr lang="ru-RU" dirty="0" err="1" smtClean="0">
                <a:solidFill>
                  <a:srgbClr val="FFC000"/>
                </a:solidFill>
              </a:rPr>
              <a:t>мартинички</a:t>
            </a:r>
            <a:r>
              <a:rPr lang="ru-RU" dirty="0" smtClean="0">
                <a:solidFill>
                  <a:srgbClr val="FFC000"/>
                </a:solidFill>
              </a:rPr>
              <a:t> – весны </a:t>
            </a:r>
            <a:r>
              <a:rPr lang="ru-RU" dirty="0" err="1" smtClean="0">
                <a:solidFill>
                  <a:srgbClr val="FFC000"/>
                </a:solidFill>
              </a:rPr>
              <a:t>заклички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Дмитриева Валентина </a:t>
            </a:r>
            <a:r>
              <a:rPr lang="ru-RU" dirty="0" smtClean="0">
                <a:solidFill>
                  <a:srgbClr val="92D050"/>
                </a:solidFill>
              </a:rPr>
              <a:t>Федоровна</a:t>
            </a:r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>
                <a:solidFill>
                  <a:srgbClr val="92D050"/>
                </a:solidFill>
              </a:rPr>
              <a:t>Воспитатель ГБДОУ д</a:t>
            </a:r>
            <a:r>
              <a:rPr lang="en-US" dirty="0" smtClean="0">
                <a:solidFill>
                  <a:srgbClr val="92D050"/>
                </a:solidFill>
              </a:rPr>
              <a:t>/</a:t>
            </a:r>
            <a:r>
              <a:rPr lang="ru-RU" dirty="0" smtClean="0">
                <a:solidFill>
                  <a:srgbClr val="92D050"/>
                </a:solidFill>
              </a:rPr>
              <a:t>с № </a:t>
            </a:r>
            <a:r>
              <a:rPr lang="en-US" dirty="0" smtClean="0">
                <a:solidFill>
                  <a:srgbClr val="92D050"/>
                </a:solidFill>
              </a:rPr>
              <a:t>51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1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Точно так же сделать вторую куколку из красных ниток.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06575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157519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Соединить кукол, связав их нитками за головки. </a:t>
            </a:r>
            <a:r>
              <a:rPr lang="ru-RU" dirty="0" err="1" smtClean="0"/>
              <a:t>Мартинички</a:t>
            </a:r>
            <a:r>
              <a:rPr lang="ru-RU" dirty="0" smtClean="0"/>
              <a:t> готовы!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9" t="-562" r="1334" b="-1774"/>
          <a:stretch/>
        </p:blipFill>
        <p:spPr>
          <a:xfrm rot="16200000">
            <a:off x="2268486" y="1412034"/>
            <a:ext cx="4463009" cy="5184573"/>
          </a:xfrm>
        </p:spPr>
      </p:pic>
    </p:spTree>
    <p:extLst>
      <p:ext uri="{BB962C8B-B14F-4D97-AF65-F5344CB8AC3E}">
        <p14:creationId xmlns:p14="http://schemas.microsoft.com/office/powerpoint/2010/main" val="17909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Источники: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104496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Картинки :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dom.sibmama.ru/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index.php?p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=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zajka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 err="1" smtClean="0"/>
              <a:t>Мартинички</a:t>
            </a:r>
            <a:r>
              <a:rPr lang="ru-RU" sz="2400" dirty="0" smtClean="0"/>
              <a:t> – куклы, скрученные из белых и красных ниток.</a:t>
            </a:r>
            <a:endParaRPr lang="ru-RU" sz="2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" b="1959"/>
          <a:stretch>
            <a:fillRect/>
          </a:stretch>
        </p:blipFill>
        <p:spPr>
          <a:xfrm>
            <a:off x="1979712" y="2276871"/>
            <a:ext cx="5112568" cy="35175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Ими «закликали» весну, приближали ее начало.</a:t>
            </a:r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66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086600" cy="18288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sz="28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Кукла из белых ниток считалась символом уходящей зимы, а из красных — наступающей весны.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257739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1125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С </a:t>
            </a:r>
            <a:r>
              <a:rPr lang="ru-RU" sz="28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мартиничками</a:t>
            </a:r>
            <a:r>
              <a:rPr lang="ru-RU" sz="28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закликали и встречали весну, вешали их на ветви деревьев, желали друг другу здоровья, любви и удачи.</a:t>
            </a:r>
          </a:p>
          <a:p>
            <a:endParaRPr lang="ru-RU" sz="24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2028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Изготовление </a:t>
            </a:r>
            <a:r>
              <a:rPr lang="ru-RU" dirty="0" err="1" smtClean="0">
                <a:solidFill>
                  <a:srgbClr val="FFC000"/>
                </a:solidFill>
              </a:rPr>
              <a:t>мартинички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Материалы для изготовления кукол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06575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37095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Сделать две намотки из белых ниток.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06575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40525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Одну намотку перевязать несколькими витками.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06575"/>
            <a:ext cx="5715000" cy="4295775"/>
          </a:xfrm>
        </p:spPr>
      </p:pic>
    </p:spTree>
    <p:extLst>
      <p:ext uri="{BB962C8B-B14F-4D97-AF65-F5344CB8AC3E}">
        <p14:creationId xmlns:p14="http://schemas.microsoft.com/office/powerpoint/2010/main" val="18210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Вторую намотку перевязать нитками с двух концов, края подрезать ножницами – это ручки куколки.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7"/>
          <a:stretch/>
        </p:blipFill>
        <p:spPr>
          <a:xfrm>
            <a:off x="395536" y="1916832"/>
            <a:ext cx="4104456" cy="318891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88" b="10407"/>
          <a:stretch/>
        </p:blipFill>
        <p:spPr>
          <a:xfrm>
            <a:off x="4788024" y="3212977"/>
            <a:ext cx="4076823" cy="301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2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Вставить ручки внутрь первой намотки и отметить головку и поясок обмотав нитками.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8"/>
          <a:stretch/>
        </p:blipFill>
        <p:spPr>
          <a:xfrm>
            <a:off x="179512" y="1772817"/>
            <a:ext cx="4680520" cy="37526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14" t="-6208" r="24015" b="18977"/>
          <a:stretch/>
        </p:blipFill>
        <p:spPr>
          <a:xfrm>
            <a:off x="4139952" y="2636912"/>
            <a:ext cx="4640560" cy="374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0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178</Words>
  <Application>Microsoft Office PowerPoint</Application>
  <PresentationFormat>Экран (4:3)</PresentationFormat>
  <Paragraphs>20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Куклы – мартинички – весны заклички </vt:lpstr>
      <vt:lpstr>Мартинички – куклы, скрученные из белых и красных ниток.</vt:lpstr>
      <vt:lpstr>Кукла из белых ниток считалась символом уходящей зимы, а из красных — наступающей весны. </vt:lpstr>
      <vt:lpstr>Изготовление мартинички</vt:lpstr>
      <vt:lpstr>Материалы для изготовления кукол</vt:lpstr>
      <vt:lpstr>Сделать две намотки из белых ниток.</vt:lpstr>
      <vt:lpstr>Одну намотку перевязать несколькими витками.</vt:lpstr>
      <vt:lpstr>Вторую намотку перевязать нитками с двух концов, края подрезать ножницами – это ручки куколки.</vt:lpstr>
      <vt:lpstr>Вставить ручки внутрь первой намотки и отметить головку и поясок обмотав нитками.</vt:lpstr>
      <vt:lpstr>Точно так же сделать вторую куколку из красных ниток.</vt:lpstr>
      <vt:lpstr>Соединить кукол, связав их нитками за головки. Мартинички готовы!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Довольный пользователь Microsoft Office</dc:creator>
  <cp:lastModifiedBy>Валентина</cp:lastModifiedBy>
  <cp:revision>16</cp:revision>
  <dcterms:created xsi:type="dcterms:W3CDTF">2012-01-22T15:18:39Z</dcterms:created>
  <dcterms:modified xsi:type="dcterms:W3CDTF">2012-12-04T16:57:29Z</dcterms:modified>
</cp:coreProperties>
</file>