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9" r:id="rId1"/>
  </p:sldMasterIdLst>
  <p:sldIdLst>
    <p:sldId id="256" r:id="rId2"/>
    <p:sldId id="257" r:id="rId3"/>
    <p:sldId id="261" r:id="rId4"/>
    <p:sldId id="262" r:id="rId5"/>
    <p:sldId id="263" r:id="rId6"/>
    <p:sldId id="265" r:id="rId7"/>
    <p:sldId id="266" r:id="rId8"/>
    <p:sldId id="267" r:id="rId9"/>
    <p:sldId id="270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A5F780-E820-4EC7-9BE2-AB1EDB4BB2FD}" type="datetimeFigureOut">
              <a:rPr lang="ru-RU" smtClean="0"/>
              <a:pPr>
                <a:defRPr/>
              </a:pPr>
              <a:t>05.12.2012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53675-7AFA-411A-B2F6-A831F3E9EC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AA68FC-11A9-4B4A-848A-BF30DDC07724}" type="datetimeFigureOut">
              <a:rPr lang="ru-RU" smtClean="0"/>
              <a:pPr>
                <a:defRPr/>
              </a:pPr>
              <a:t>05.12.2012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9F797E-3999-4B50-9BE0-168446C1A9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394A1A-0F6C-4AAB-9EAB-F4E701AD79F1}" type="datetimeFigureOut">
              <a:rPr lang="ru-RU" smtClean="0"/>
              <a:pPr>
                <a:defRPr/>
              </a:pPr>
              <a:t>05.12.2012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393C7-B51A-4C13-A0DD-2B7C45F1CB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565A04-5825-49B1-8EEC-69F3B27FD691}" type="datetimeFigureOut">
              <a:rPr lang="ru-RU" smtClean="0"/>
              <a:pPr>
                <a:defRPr/>
              </a:pPr>
              <a:t>05.12.2012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561BF-D144-424F-A314-4728CB7D3B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287E12-A8C3-4EFF-9F66-5E8550C56C0D}" type="datetimeFigureOut">
              <a:rPr lang="ru-RU" smtClean="0"/>
              <a:pPr>
                <a:defRPr/>
              </a:pPr>
              <a:t>05.12.2012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71AED-0D57-47E1-BD31-5AAC9F2E9A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7EF20C-1A45-4131-97AD-D6FCCB477EAE}" type="datetimeFigureOut">
              <a:rPr lang="ru-RU" smtClean="0"/>
              <a:pPr>
                <a:defRPr/>
              </a:pPr>
              <a:t>05.12.2012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287D1-2150-4B8F-8B80-7A2AF1B0A9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DF3404-8792-46C9-B925-ABA2AC146551}" type="datetimeFigureOut">
              <a:rPr lang="ru-RU" smtClean="0"/>
              <a:pPr>
                <a:defRPr/>
              </a:pPr>
              <a:t>05.12.2012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AD620-6D78-40FD-AC68-2986F5738D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8353BD-AFE3-444C-B708-B639286C10DD}" type="datetimeFigureOut">
              <a:rPr lang="ru-RU" smtClean="0"/>
              <a:pPr>
                <a:defRPr/>
              </a:pPr>
              <a:t>05.12.2012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EAA6B-310E-41B7-A0F5-FE20F430F3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5FBFBA-419A-4447-B1EA-B6C01BF4D478}" type="datetimeFigureOut">
              <a:rPr lang="ru-RU" smtClean="0"/>
              <a:pPr>
                <a:defRPr/>
              </a:pPr>
              <a:t>05.12.2012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9A106-6ADD-4805-B2B9-FD18132A2E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3CAF8B-8873-4D73-91EE-59687A36AED3}" type="datetimeFigureOut">
              <a:rPr lang="ru-RU" smtClean="0"/>
              <a:pPr>
                <a:defRPr/>
              </a:pPr>
              <a:t>05.12.2012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BE3DF-A365-4D2B-93B2-21C1227279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029FC-FB45-4F3B-9A75-28794B83C069}" type="datetimeFigureOut">
              <a:rPr lang="ru-RU" smtClean="0"/>
              <a:pPr>
                <a:defRPr/>
              </a:pPr>
              <a:t>05.12.2012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406C0-8A4F-44D9-80E3-DE1ECAF091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AB024D73-0354-415E-AEA5-7B14A2A1F635}" type="datetimeFigureOut">
              <a:rPr lang="ru-RU" smtClean="0"/>
              <a:pPr>
                <a:defRPr/>
              </a:pPr>
              <a:t>05.12.2012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52412FA5-3518-4109-9908-897A54ECC8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ozo.ru/archives/18876" TargetMode="External"/><Relationship Id="rId2" Type="http://schemas.openxmlformats.org/officeDocument/2006/relationships/hyperlink" Target="http://www.rukukla.ru/article/trya/kukla_pelena6ka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rebenok.by/community/index.php?topi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643734" cy="128588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Тряпичная кукла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«ПЕЛЕНАШКА»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Содержимое 9" descr="пеленашкаjpg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" y="1571625"/>
            <a:ext cx="3481388" cy="4724400"/>
          </a:xfrm>
        </p:spPr>
      </p:pic>
      <p:sp>
        <p:nvSpPr>
          <p:cNvPr id="10244" name="Содержимое 4"/>
          <p:cNvSpPr>
            <a:spLocks noGrp="1"/>
          </p:cNvSpPr>
          <p:nvPr>
            <p:ph sz="half" idx="2"/>
          </p:nvPr>
        </p:nvSpPr>
        <p:spPr>
          <a:xfrm>
            <a:off x="4067175" y="4005263"/>
            <a:ext cx="4897438" cy="1638300"/>
          </a:xfrm>
        </p:spPr>
        <p:txBody>
          <a:bodyPr/>
          <a:lstStyle/>
          <a:p>
            <a:pPr marL="3238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Дмитриева Валентина Федоровна</a:t>
            </a:r>
          </a:p>
          <a:p>
            <a:pPr marL="3238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40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 воспитатель детского сада №51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14375" y="1052736"/>
            <a:ext cx="8124825" cy="381642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Источники: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Шайдурова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Н.В. «Традиционная тряпичная кукла» Санкт-Петербург Детство-пресс 2011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Интернет-ресурсы: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http://www.rukukla.ru/article/trya/kukla_pelena6ka.htm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http://www.trozo.ru/archives/18876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rebenok.by/community/index.php?topic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4"/>
          <p:cNvSpPr>
            <a:spLocks noGrp="1"/>
          </p:cNvSpPr>
          <p:nvPr>
            <p:ph idx="4294967295"/>
          </p:nvPr>
        </p:nvSpPr>
        <p:spPr>
          <a:xfrm>
            <a:off x="683568" y="476672"/>
            <a:ext cx="7992888" cy="5616624"/>
          </a:xfrm>
        </p:spPr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ru-RU" sz="3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Пеленашка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самая первая куколка ребенка.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младенчик в платочке, </a:t>
            </a:r>
            <a:r>
              <a:rPr lang="ru-RU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спеленутый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перевязанный ленточкой-веревочкой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Такими 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куколками не играли. Их клали в колыбель к ребенку, чтобы они оберегали сон младенца и его самого от болезней. </a:t>
            </a:r>
          </a:p>
          <a:p>
            <a:pPr marL="0" indent="0" eaLnBrk="1" hangingPunct="1">
              <a:buNone/>
            </a:pPr>
            <a:endParaRPr lang="ru-RU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060848"/>
            <a:ext cx="8686800" cy="20653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изготовления куклы «ПЕЛЕНАШКА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Содержимое 4" descr="что надо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752" y="3068960"/>
            <a:ext cx="4697413" cy="3105150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000125" y="500063"/>
            <a:ext cx="7858125" cy="2352873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Для изготовления куклы понадобится</a:t>
            </a: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два прямоугольных лоскута ткани примерно 15х25 см, </a:t>
            </a:r>
            <a:b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треугольный лоскут для платочка,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нитки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625" y="500063"/>
            <a:ext cx="8215313" cy="177680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200" kern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 Прямоугольный лоскут ткани складываем пополам и плотно скручиваем </a:t>
            </a:r>
            <a:r>
              <a:rPr lang="ru-RU" sz="3200" kern="0" dirty="0" smtClean="0">
                <a:latin typeface="Times New Roman" pitchFamily="18" charset="0"/>
                <a:cs typeface="Times New Roman" pitchFamily="18" charset="0"/>
              </a:rPr>
              <a:t>в скатку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200" dirty="0"/>
          </a:p>
        </p:txBody>
      </p:sp>
      <p:pic>
        <p:nvPicPr>
          <p:cNvPr id="15363" name="Рисунок 5" descr="ткань пополам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09" y="2420888"/>
            <a:ext cx="3929062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Рисунок 7" descr="скручиваем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8" r="5438"/>
          <a:stretch/>
        </p:blipFill>
        <p:spPr bwMode="auto">
          <a:xfrm>
            <a:off x="5076056" y="3645024"/>
            <a:ext cx="3020992" cy="260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625" y="500063"/>
            <a:ext cx="8358188" cy="14287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200" kern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2. Перевязываем скрутку посередине ниткой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200" dirty="0"/>
          </a:p>
        </p:txBody>
      </p:sp>
      <p:pic>
        <p:nvPicPr>
          <p:cNvPr id="16387" name="Рисунок 9" descr="скрутка и нить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8" y="1988840"/>
            <a:ext cx="4225925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Рисунок 10" descr="завязан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05"/>
          <a:stretch/>
        </p:blipFill>
        <p:spPr bwMode="auto">
          <a:xfrm>
            <a:off x="5076056" y="2804319"/>
            <a:ext cx="2961894" cy="361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8313" y="549275"/>
            <a:ext cx="8215312" cy="85725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200" kern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3. Обозначаем голову – повязываем на нее треугольный лоскуток-платок</a:t>
            </a:r>
            <a:endParaRPr lang="ru-RU" sz="3200" dirty="0">
              <a:solidFill>
                <a:srgbClr val="006600"/>
              </a:solidFill>
            </a:endParaRPr>
          </a:p>
        </p:txBody>
      </p:sp>
      <p:pic>
        <p:nvPicPr>
          <p:cNvPr id="17411" name="Рисунок 12" descr="одеваем платок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4100512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Рисунок 14" descr="в платочке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" t="10905" r="5484" b="4622"/>
          <a:stretch/>
        </p:blipFill>
        <p:spPr bwMode="auto">
          <a:xfrm>
            <a:off x="5004047" y="2466312"/>
            <a:ext cx="2951545" cy="361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625" y="500063"/>
            <a:ext cx="8501063" cy="14287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200" kern="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4. Затем куклу плотно пеленаем оставшимся куском ткани</a:t>
            </a:r>
            <a:endParaRPr lang="ru-RU" sz="3200" dirty="0">
              <a:solidFill>
                <a:srgbClr val="006600"/>
              </a:solidFill>
            </a:endParaRPr>
          </a:p>
        </p:txBody>
      </p:sp>
      <p:pic>
        <p:nvPicPr>
          <p:cNvPr id="18437" name="Рисунок 12" descr="пеленаем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00438"/>
            <a:ext cx="233680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Рисунок 10" descr="пеленаем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"/>
          <a:stretch/>
        </p:blipFill>
        <p:spPr bwMode="auto">
          <a:xfrm>
            <a:off x="3388392" y="2924944"/>
            <a:ext cx="3043237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Рисунок 11" descr="пеленаем_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5" r="4242"/>
          <a:stretch/>
        </p:blipFill>
        <p:spPr bwMode="auto">
          <a:xfrm>
            <a:off x="611560" y="2029270"/>
            <a:ext cx="2948554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Содержимое 9" descr="пеленашкаjpg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1" t="7208" r="6729"/>
          <a:stretch/>
        </p:blipFill>
        <p:spPr>
          <a:xfrm>
            <a:off x="4352081" y="844951"/>
            <a:ext cx="3217762" cy="5006097"/>
          </a:xfrm>
        </p:spPr>
      </p:pic>
      <p:sp>
        <p:nvSpPr>
          <p:cNvPr id="19458" name="Текст 6"/>
          <p:cNvSpPr>
            <a:spLocks noGrp="1"/>
          </p:cNvSpPr>
          <p:nvPr>
            <p:ph type="body" sz="half" idx="2"/>
          </p:nvPr>
        </p:nvSpPr>
        <p:spPr>
          <a:xfrm>
            <a:off x="323528" y="2348880"/>
            <a:ext cx="3816424" cy="1944216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Наша куколка-</a:t>
            </a:r>
            <a:r>
              <a:rPr lang="ru-RU" sz="32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пеленашка</a:t>
            </a:r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готова!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472</TotalTime>
  <Words>128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Тряпичная кукла  «ПЕЛЕНАШКА»</vt:lpstr>
      <vt:lpstr>Презентация PowerPoint</vt:lpstr>
      <vt:lpstr>Этапы изготовления куклы «ПЕЛЕНАШКА»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Тряпичная кукла  «Зайчик на пальчик»</dc:title>
  <dc:creator>Admin</dc:creator>
  <cp:lastModifiedBy>Валентина</cp:lastModifiedBy>
  <cp:revision>53</cp:revision>
  <dcterms:created xsi:type="dcterms:W3CDTF">2011-11-13T12:28:42Z</dcterms:created>
  <dcterms:modified xsi:type="dcterms:W3CDTF">2012-12-05T15:25:06Z</dcterms:modified>
</cp:coreProperties>
</file>