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F4CFB-FF27-4BC2-83B5-D60EF13669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CBF97-974B-4034-9020-2ABF2ACA4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44B-260C-4CDE-BF0B-B63ED14A305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FAC4-65AA-4060-BA86-567DB735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01622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Запасы на зиму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20162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Закрепить умение детей образовывать относительные прилагательные.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Упражнять в согласовании прилагательных с существительными.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фоны\Осенние рамочки\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4544" y="0"/>
            <a:ext cx="9468544" cy="71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овогодние обои\Обои Маша и медведь\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4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огодние обои\Обои Маша и медведь\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243407"/>
            <a:ext cx="9721080" cy="763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огодние обои\Обои Маша и медведь\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ы\Осенние рамочки\2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-149895"/>
            <a:ext cx="9144000" cy="70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8-tub-ru.yandex.net/i?id=117021279-2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8494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6-tub-ru.yandex.net/i?id=469947599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606"/>
            <a:ext cx="2352557" cy="22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2-tub-ru.yandex.net/i?id=332800833-5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4053"/>
            <a:ext cx="28803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28494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ы\Осенние рамочки\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63"/>
            <a:ext cx="9144000" cy="68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6-tub-ru.yandex.net/i?id=124643668-0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29397"/>
            <a:ext cx="2880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4-tub-ru.yandex.net/i?id=196607975-09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2434" r="13411" b="11781"/>
          <a:stretch/>
        </p:blipFill>
        <p:spPr bwMode="auto">
          <a:xfrm>
            <a:off x="4932040" y="929397"/>
            <a:ext cx="3133046" cy="23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3-tub-ru.yandex.net/i?id=385301282-39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3912" r="6481" b="7513"/>
          <a:stretch/>
        </p:blipFill>
        <p:spPr bwMode="auto">
          <a:xfrm>
            <a:off x="1533843" y="3711381"/>
            <a:ext cx="2574388" cy="24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7-tub-ru.yandex.net/i?id=113273914-58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66" y="3717032"/>
            <a:ext cx="2736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ы\Осенние рамочки\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7-tub-ru.yandex.net/i?id=203602186-0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2-tub-ru.yandex.net/i?id=179382105-01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9208" r="6969" b="11041"/>
          <a:stretch/>
        </p:blipFill>
        <p:spPr bwMode="auto">
          <a:xfrm>
            <a:off x="1208863" y="3826412"/>
            <a:ext cx="2715065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4-tub-ru.yandex.net/i?id=348554310-68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4716016" y="476671"/>
            <a:ext cx="3024087" cy="25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0-tub-ru.yandex.net/i?id=64825752-4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5283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ны\Осенние рамочки\2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6-tub-ru.yandex.net/i?id=275316824-43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11228" r="6028" b="7277"/>
          <a:stretch/>
        </p:blipFill>
        <p:spPr bwMode="auto">
          <a:xfrm>
            <a:off x="858127" y="548680"/>
            <a:ext cx="3209815" cy="25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2-tub-ru.yandex.net/i?id=261891134-61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2581" r="12522" b="6018"/>
          <a:stretch/>
        </p:blipFill>
        <p:spPr bwMode="auto">
          <a:xfrm>
            <a:off x="4572001" y="548680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0-tub-ru.yandex.net/i?id=137668025-63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2" b="6965"/>
          <a:stretch/>
        </p:blipFill>
        <p:spPr bwMode="auto">
          <a:xfrm>
            <a:off x="755576" y="3601329"/>
            <a:ext cx="3456384" cy="21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7-tub-ru.yandex.net/i?id=238446458-1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6003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83" t="21510" r="14140" b="12437"/>
          <a:stretch/>
        </p:blipFill>
        <p:spPr bwMode="auto">
          <a:xfrm>
            <a:off x="4716016" y="3573016"/>
            <a:ext cx="359799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фоны\Осенние рамочки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28" y="1"/>
            <a:ext cx="915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2-tub-ru.yandex.net/i?id=58796902-44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0943" r="8184" b="7824"/>
          <a:stretch/>
        </p:blipFill>
        <p:spPr bwMode="auto">
          <a:xfrm>
            <a:off x="1114716" y="836712"/>
            <a:ext cx="3169252" cy="23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im6-tub-ru.yandex.net/i?id=264415894-58-72&amp;n=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11795" r="6231"/>
          <a:stretch/>
        </p:blipFill>
        <p:spPr bwMode="auto">
          <a:xfrm>
            <a:off x="971600" y="3717032"/>
            <a:ext cx="331236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4-tub-ru.yandex.net/i?id=69393026-01-72&amp;n=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1228" r="8981" b="13941"/>
          <a:stretch/>
        </p:blipFill>
        <p:spPr bwMode="auto">
          <a:xfrm>
            <a:off x="5292080" y="661508"/>
            <a:ext cx="27496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dir="in"/>
      </p:transition>
    </mc:Choice>
    <mc:Fallback xmlns="">
      <p:transition spd="slow" advTm="15000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19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Запасы на зиму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71</cp:revision>
  <dcterms:created xsi:type="dcterms:W3CDTF">2013-03-28T03:23:40Z</dcterms:created>
  <dcterms:modified xsi:type="dcterms:W3CDTF">2013-04-07T05:42:53Z</dcterms:modified>
</cp:coreProperties>
</file>